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Lst>
  <p:sldSz cx="12192000" cy="6858000"/>
  <p:notesSz cx="7772400" cy="10058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31" name="PlaceHolder 2"/>
          <p:cNvSpPr>
            <a:spLocks noGrp="1"/>
          </p:cNvSpPr>
          <p:nvPr>
            <p:ph type="body"/>
          </p:nvPr>
        </p:nvSpPr>
        <p:spPr>
          <a:xfrm>
            <a:off x="3869280" y="864000"/>
            <a:ext cx="731484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32" name="PlaceHolder 3"/>
          <p:cNvSpPr>
            <a:spLocks noGrp="1"/>
          </p:cNvSpPr>
          <p:nvPr>
            <p:ph type="body"/>
          </p:nvPr>
        </p:nvSpPr>
        <p:spPr>
          <a:xfrm>
            <a:off x="3869280" y="3538800"/>
            <a:ext cx="731484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34" name="PlaceHolder 2"/>
          <p:cNvSpPr>
            <a:spLocks noGrp="1"/>
          </p:cNvSpPr>
          <p:nvPr>
            <p:ph type="body"/>
          </p:nvPr>
        </p:nvSpPr>
        <p:spPr>
          <a:xfrm>
            <a:off x="386928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35" name="PlaceHolder 3"/>
          <p:cNvSpPr>
            <a:spLocks noGrp="1"/>
          </p:cNvSpPr>
          <p:nvPr>
            <p:ph type="body"/>
          </p:nvPr>
        </p:nvSpPr>
        <p:spPr>
          <a:xfrm>
            <a:off x="761760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36" name="PlaceHolder 4"/>
          <p:cNvSpPr>
            <a:spLocks noGrp="1"/>
          </p:cNvSpPr>
          <p:nvPr>
            <p:ph type="body"/>
          </p:nvPr>
        </p:nvSpPr>
        <p:spPr>
          <a:xfrm>
            <a:off x="386928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37" name="PlaceHolder 5"/>
          <p:cNvSpPr>
            <a:spLocks noGrp="1"/>
          </p:cNvSpPr>
          <p:nvPr>
            <p:ph type="body"/>
          </p:nvPr>
        </p:nvSpPr>
        <p:spPr>
          <a:xfrm>
            <a:off x="761760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39" name="PlaceHolder 2"/>
          <p:cNvSpPr>
            <a:spLocks noGrp="1"/>
          </p:cNvSpPr>
          <p:nvPr>
            <p:ph type="body"/>
          </p:nvPr>
        </p:nvSpPr>
        <p:spPr>
          <a:xfrm>
            <a:off x="3869280" y="8640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40" name="PlaceHolder 3"/>
          <p:cNvSpPr>
            <a:spLocks noGrp="1"/>
          </p:cNvSpPr>
          <p:nvPr>
            <p:ph type="body"/>
          </p:nvPr>
        </p:nvSpPr>
        <p:spPr>
          <a:xfrm>
            <a:off x="6342480" y="8640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41" name="PlaceHolder 4"/>
          <p:cNvSpPr>
            <a:spLocks noGrp="1"/>
          </p:cNvSpPr>
          <p:nvPr>
            <p:ph type="body"/>
          </p:nvPr>
        </p:nvSpPr>
        <p:spPr>
          <a:xfrm>
            <a:off x="8815680" y="8640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42" name="PlaceHolder 5"/>
          <p:cNvSpPr>
            <a:spLocks noGrp="1"/>
          </p:cNvSpPr>
          <p:nvPr>
            <p:ph type="body"/>
          </p:nvPr>
        </p:nvSpPr>
        <p:spPr>
          <a:xfrm>
            <a:off x="3869280" y="35388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43" name="PlaceHolder 6"/>
          <p:cNvSpPr>
            <a:spLocks noGrp="1"/>
          </p:cNvSpPr>
          <p:nvPr>
            <p:ph type="body"/>
          </p:nvPr>
        </p:nvSpPr>
        <p:spPr>
          <a:xfrm>
            <a:off x="6342480" y="35388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44" name="PlaceHolder 7"/>
          <p:cNvSpPr>
            <a:spLocks noGrp="1"/>
          </p:cNvSpPr>
          <p:nvPr>
            <p:ph type="body"/>
          </p:nvPr>
        </p:nvSpPr>
        <p:spPr>
          <a:xfrm>
            <a:off x="8815680" y="35388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53" name="PlaceHolder 2"/>
          <p:cNvSpPr>
            <a:spLocks noGrp="1"/>
          </p:cNvSpPr>
          <p:nvPr>
            <p:ph type="subTitle"/>
          </p:nvPr>
        </p:nvSpPr>
        <p:spPr>
          <a:xfrm>
            <a:off x="3869280" y="864000"/>
            <a:ext cx="7314840" cy="5120280"/>
          </a:xfrm>
          <a:prstGeom prst="rect">
            <a:avLst/>
          </a:prstGeom>
        </p:spPr>
        <p:txBody>
          <a:bodyPr lIns="0" tIns="0" rIns="0" bIns="0" anchor="ct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55" name="PlaceHolder 2"/>
          <p:cNvSpPr>
            <a:spLocks noGrp="1"/>
          </p:cNvSpPr>
          <p:nvPr>
            <p:ph type="body"/>
          </p:nvPr>
        </p:nvSpPr>
        <p:spPr>
          <a:xfrm>
            <a:off x="3869280" y="864000"/>
            <a:ext cx="7314840" cy="512028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57" name="PlaceHolder 2"/>
          <p:cNvSpPr>
            <a:spLocks noGrp="1"/>
          </p:cNvSpPr>
          <p:nvPr>
            <p:ph type="body"/>
          </p:nvPr>
        </p:nvSpPr>
        <p:spPr>
          <a:xfrm>
            <a:off x="386928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58" name="PlaceHolder 3"/>
          <p:cNvSpPr>
            <a:spLocks noGrp="1"/>
          </p:cNvSpPr>
          <p:nvPr>
            <p:ph type="body"/>
          </p:nvPr>
        </p:nvSpPr>
        <p:spPr>
          <a:xfrm>
            <a:off x="761760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253080" y="4929840"/>
            <a:ext cx="2946960" cy="13716000"/>
          </a:xfrm>
          <a:prstGeom prst="rect">
            <a:avLst/>
          </a:prstGeom>
        </p:spPr>
        <p:txBody>
          <a:bodyPr lIns="0" tIns="0" rIns="0" bIns="0" anchor="ct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62" name="PlaceHolder 2"/>
          <p:cNvSpPr>
            <a:spLocks noGrp="1"/>
          </p:cNvSpPr>
          <p:nvPr>
            <p:ph type="body"/>
          </p:nvPr>
        </p:nvSpPr>
        <p:spPr>
          <a:xfrm>
            <a:off x="386928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63" name="PlaceHolder 3"/>
          <p:cNvSpPr>
            <a:spLocks noGrp="1"/>
          </p:cNvSpPr>
          <p:nvPr>
            <p:ph type="body"/>
          </p:nvPr>
        </p:nvSpPr>
        <p:spPr>
          <a:xfrm>
            <a:off x="761760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64" name="PlaceHolder 4"/>
          <p:cNvSpPr>
            <a:spLocks noGrp="1"/>
          </p:cNvSpPr>
          <p:nvPr>
            <p:ph type="body"/>
          </p:nvPr>
        </p:nvSpPr>
        <p:spPr>
          <a:xfrm>
            <a:off x="386928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10" name="PlaceHolder 2"/>
          <p:cNvSpPr>
            <a:spLocks noGrp="1"/>
          </p:cNvSpPr>
          <p:nvPr>
            <p:ph type="subTitle"/>
          </p:nvPr>
        </p:nvSpPr>
        <p:spPr>
          <a:xfrm>
            <a:off x="3869280" y="864000"/>
            <a:ext cx="7314840" cy="5120280"/>
          </a:xfrm>
          <a:prstGeom prst="rect">
            <a:avLst/>
          </a:prstGeom>
        </p:spPr>
        <p:txBody>
          <a:bodyPr lIns="0" tIns="0" rIns="0" bIns="0" anchor="ct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66" name="PlaceHolder 2"/>
          <p:cNvSpPr>
            <a:spLocks noGrp="1"/>
          </p:cNvSpPr>
          <p:nvPr>
            <p:ph type="body"/>
          </p:nvPr>
        </p:nvSpPr>
        <p:spPr>
          <a:xfrm>
            <a:off x="386928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67" name="PlaceHolder 3"/>
          <p:cNvSpPr>
            <a:spLocks noGrp="1"/>
          </p:cNvSpPr>
          <p:nvPr>
            <p:ph type="body"/>
          </p:nvPr>
        </p:nvSpPr>
        <p:spPr>
          <a:xfrm>
            <a:off x="761760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68" name="PlaceHolder 4"/>
          <p:cNvSpPr>
            <a:spLocks noGrp="1"/>
          </p:cNvSpPr>
          <p:nvPr>
            <p:ph type="body"/>
          </p:nvPr>
        </p:nvSpPr>
        <p:spPr>
          <a:xfrm>
            <a:off x="761760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70" name="PlaceHolder 2"/>
          <p:cNvSpPr>
            <a:spLocks noGrp="1"/>
          </p:cNvSpPr>
          <p:nvPr>
            <p:ph type="body"/>
          </p:nvPr>
        </p:nvSpPr>
        <p:spPr>
          <a:xfrm>
            <a:off x="386928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71" name="PlaceHolder 3"/>
          <p:cNvSpPr>
            <a:spLocks noGrp="1"/>
          </p:cNvSpPr>
          <p:nvPr>
            <p:ph type="body"/>
          </p:nvPr>
        </p:nvSpPr>
        <p:spPr>
          <a:xfrm>
            <a:off x="761760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72" name="PlaceHolder 4"/>
          <p:cNvSpPr>
            <a:spLocks noGrp="1"/>
          </p:cNvSpPr>
          <p:nvPr>
            <p:ph type="body"/>
          </p:nvPr>
        </p:nvSpPr>
        <p:spPr>
          <a:xfrm>
            <a:off x="3869280" y="3538800"/>
            <a:ext cx="731484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74" name="PlaceHolder 2"/>
          <p:cNvSpPr>
            <a:spLocks noGrp="1"/>
          </p:cNvSpPr>
          <p:nvPr>
            <p:ph type="body"/>
          </p:nvPr>
        </p:nvSpPr>
        <p:spPr>
          <a:xfrm>
            <a:off x="3869280" y="864000"/>
            <a:ext cx="731484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75" name="PlaceHolder 3"/>
          <p:cNvSpPr>
            <a:spLocks noGrp="1"/>
          </p:cNvSpPr>
          <p:nvPr>
            <p:ph type="body"/>
          </p:nvPr>
        </p:nvSpPr>
        <p:spPr>
          <a:xfrm>
            <a:off x="3869280" y="3538800"/>
            <a:ext cx="731484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77" name="PlaceHolder 2"/>
          <p:cNvSpPr>
            <a:spLocks noGrp="1"/>
          </p:cNvSpPr>
          <p:nvPr>
            <p:ph type="body"/>
          </p:nvPr>
        </p:nvSpPr>
        <p:spPr>
          <a:xfrm>
            <a:off x="386928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78" name="PlaceHolder 3"/>
          <p:cNvSpPr>
            <a:spLocks noGrp="1"/>
          </p:cNvSpPr>
          <p:nvPr>
            <p:ph type="body"/>
          </p:nvPr>
        </p:nvSpPr>
        <p:spPr>
          <a:xfrm>
            <a:off x="761760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79" name="PlaceHolder 4"/>
          <p:cNvSpPr>
            <a:spLocks noGrp="1"/>
          </p:cNvSpPr>
          <p:nvPr>
            <p:ph type="body"/>
          </p:nvPr>
        </p:nvSpPr>
        <p:spPr>
          <a:xfrm>
            <a:off x="386928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80" name="PlaceHolder 5"/>
          <p:cNvSpPr>
            <a:spLocks noGrp="1"/>
          </p:cNvSpPr>
          <p:nvPr>
            <p:ph type="body"/>
          </p:nvPr>
        </p:nvSpPr>
        <p:spPr>
          <a:xfrm>
            <a:off x="761760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82" name="PlaceHolder 2"/>
          <p:cNvSpPr>
            <a:spLocks noGrp="1"/>
          </p:cNvSpPr>
          <p:nvPr>
            <p:ph type="body"/>
          </p:nvPr>
        </p:nvSpPr>
        <p:spPr>
          <a:xfrm>
            <a:off x="3869280" y="8640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83" name="PlaceHolder 3"/>
          <p:cNvSpPr>
            <a:spLocks noGrp="1"/>
          </p:cNvSpPr>
          <p:nvPr>
            <p:ph type="body"/>
          </p:nvPr>
        </p:nvSpPr>
        <p:spPr>
          <a:xfrm>
            <a:off x="6342480" y="8640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84" name="PlaceHolder 4"/>
          <p:cNvSpPr>
            <a:spLocks noGrp="1"/>
          </p:cNvSpPr>
          <p:nvPr>
            <p:ph type="body"/>
          </p:nvPr>
        </p:nvSpPr>
        <p:spPr>
          <a:xfrm>
            <a:off x="8815680" y="8640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85" name="PlaceHolder 5"/>
          <p:cNvSpPr>
            <a:spLocks noGrp="1"/>
          </p:cNvSpPr>
          <p:nvPr>
            <p:ph type="body"/>
          </p:nvPr>
        </p:nvSpPr>
        <p:spPr>
          <a:xfrm>
            <a:off x="3869280" y="35388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86" name="PlaceHolder 6"/>
          <p:cNvSpPr>
            <a:spLocks noGrp="1"/>
          </p:cNvSpPr>
          <p:nvPr>
            <p:ph type="body"/>
          </p:nvPr>
        </p:nvSpPr>
        <p:spPr>
          <a:xfrm>
            <a:off x="6342480" y="35388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87" name="PlaceHolder 7"/>
          <p:cNvSpPr>
            <a:spLocks noGrp="1"/>
          </p:cNvSpPr>
          <p:nvPr>
            <p:ph type="body"/>
          </p:nvPr>
        </p:nvSpPr>
        <p:spPr>
          <a:xfrm>
            <a:off x="8815680" y="3538800"/>
            <a:ext cx="235512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12" name="PlaceHolder 2"/>
          <p:cNvSpPr>
            <a:spLocks noGrp="1"/>
          </p:cNvSpPr>
          <p:nvPr>
            <p:ph type="body"/>
          </p:nvPr>
        </p:nvSpPr>
        <p:spPr>
          <a:xfrm>
            <a:off x="3869280" y="864000"/>
            <a:ext cx="7314840" cy="512028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14" name="PlaceHolder 2"/>
          <p:cNvSpPr>
            <a:spLocks noGrp="1"/>
          </p:cNvSpPr>
          <p:nvPr>
            <p:ph type="body"/>
          </p:nvPr>
        </p:nvSpPr>
        <p:spPr>
          <a:xfrm>
            <a:off x="386928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15" name="PlaceHolder 3"/>
          <p:cNvSpPr>
            <a:spLocks noGrp="1"/>
          </p:cNvSpPr>
          <p:nvPr>
            <p:ph type="body"/>
          </p:nvPr>
        </p:nvSpPr>
        <p:spPr>
          <a:xfrm>
            <a:off x="761760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253080" y="4929840"/>
            <a:ext cx="2946960" cy="13716000"/>
          </a:xfrm>
          <a:prstGeom prst="rect">
            <a:avLst/>
          </a:prstGeom>
        </p:spPr>
        <p:txBody>
          <a:bodyPr lIns="0" tIns="0" rIns="0" bIns="0" anchor="ctr"/>
          <a:lstStyle/>
          <a:p>
            <a:pPr algn="ctr"/>
            <a:endParaRPr lang="es-CO"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19" name="PlaceHolder 2"/>
          <p:cNvSpPr>
            <a:spLocks noGrp="1"/>
          </p:cNvSpPr>
          <p:nvPr>
            <p:ph type="body"/>
          </p:nvPr>
        </p:nvSpPr>
        <p:spPr>
          <a:xfrm>
            <a:off x="386928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20" name="PlaceHolder 3"/>
          <p:cNvSpPr>
            <a:spLocks noGrp="1"/>
          </p:cNvSpPr>
          <p:nvPr>
            <p:ph type="body"/>
          </p:nvPr>
        </p:nvSpPr>
        <p:spPr>
          <a:xfrm>
            <a:off x="761760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21" name="PlaceHolder 4"/>
          <p:cNvSpPr>
            <a:spLocks noGrp="1"/>
          </p:cNvSpPr>
          <p:nvPr>
            <p:ph type="body"/>
          </p:nvPr>
        </p:nvSpPr>
        <p:spPr>
          <a:xfrm>
            <a:off x="386928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23" name="PlaceHolder 2"/>
          <p:cNvSpPr>
            <a:spLocks noGrp="1"/>
          </p:cNvSpPr>
          <p:nvPr>
            <p:ph type="body"/>
          </p:nvPr>
        </p:nvSpPr>
        <p:spPr>
          <a:xfrm>
            <a:off x="3869280" y="864000"/>
            <a:ext cx="3569400" cy="512028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24" name="PlaceHolder 3"/>
          <p:cNvSpPr>
            <a:spLocks noGrp="1"/>
          </p:cNvSpPr>
          <p:nvPr>
            <p:ph type="body"/>
          </p:nvPr>
        </p:nvSpPr>
        <p:spPr>
          <a:xfrm>
            <a:off x="761760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25" name="PlaceHolder 4"/>
          <p:cNvSpPr>
            <a:spLocks noGrp="1"/>
          </p:cNvSpPr>
          <p:nvPr>
            <p:ph type="body"/>
          </p:nvPr>
        </p:nvSpPr>
        <p:spPr>
          <a:xfrm>
            <a:off x="7617600" y="35388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53080" y="1123920"/>
            <a:ext cx="2946960" cy="4600800"/>
          </a:xfrm>
          <a:prstGeom prst="rect">
            <a:avLst/>
          </a:prstGeom>
        </p:spPr>
        <p:txBody>
          <a:bodyPr lIns="0" tIns="0" rIns="0" bIns="0" anchor="ctr"/>
          <a:lstStyle/>
          <a:p>
            <a:endParaRPr lang="en-US" sz="1800" b="0" strike="noStrike" spc="-1">
              <a:solidFill>
                <a:srgbClr val="000000"/>
              </a:solidFill>
              <a:latin typeface="Corbel"/>
            </a:endParaRPr>
          </a:p>
        </p:txBody>
      </p:sp>
      <p:sp>
        <p:nvSpPr>
          <p:cNvPr id="27" name="PlaceHolder 2"/>
          <p:cNvSpPr>
            <a:spLocks noGrp="1"/>
          </p:cNvSpPr>
          <p:nvPr>
            <p:ph type="body"/>
          </p:nvPr>
        </p:nvSpPr>
        <p:spPr>
          <a:xfrm>
            <a:off x="386928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28" name="PlaceHolder 3"/>
          <p:cNvSpPr>
            <a:spLocks noGrp="1"/>
          </p:cNvSpPr>
          <p:nvPr>
            <p:ph type="body"/>
          </p:nvPr>
        </p:nvSpPr>
        <p:spPr>
          <a:xfrm>
            <a:off x="7617600" y="864000"/>
            <a:ext cx="3569400" cy="2442240"/>
          </a:xfrm>
          <a:prstGeom prst="rect">
            <a:avLst/>
          </a:prstGeom>
        </p:spPr>
        <p:txBody>
          <a:bodyPr lIns="0" tIns="0" rIns="0" bIns="0">
            <a:normAutofit/>
          </a:bodyPr>
          <a:lstStyle/>
          <a:p>
            <a:endParaRPr lang="en-US" sz="2000" b="0" strike="noStrike" spc="-1">
              <a:solidFill>
                <a:srgbClr val="595959"/>
              </a:solidFill>
              <a:latin typeface="Corbel"/>
            </a:endParaRPr>
          </a:p>
        </p:txBody>
      </p:sp>
      <p:sp>
        <p:nvSpPr>
          <p:cNvPr id="29" name="PlaceHolder 4"/>
          <p:cNvSpPr>
            <a:spLocks noGrp="1"/>
          </p:cNvSpPr>
          <p:nvPr>
            <p:ph type="body"/>
          </p:nvPr>
        </p:nvSpPr>
        <p:spPr>
          <a:xfrm>
            <a:off x="3869280" y="3538800"/>
            <a:ext cx="7314840" cy="2442240"/>
          </a:xfrm>
          <a:prstGeom prst="rect">
            <a:avLst/>
          </a:prstGeom>
        </p:spPr>
        <p:txBody>
          <a:bodyPr lIns="0" tIns="0" rIns="0" bIns="0">
            <a:normAutofit/>
          </a:bodyPr>
          <a:lstStyle/>
          <a:p>
            <a:endParaRPr lang="en-US" sz="20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344340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11815920" y="758880"/>
            <a:ext cx="38376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762120"/>
            <a:ext cx="9141120" cy="533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9270360" y="762120"/>
            <a:ext cx="2925000" cy="533376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 name="PlaceHolder 5"/>
          <p:cNvSpPr>
            <a:spLocks noGrp="1"/>
          </p:cNvSpPr>
          <p:nvPr>
            <p:ph type="title"/>
          </p:nvPr>
        </p:nvSpPr>
        <p:spPr>
          <a:xfrm>
            <a:off x="1069920" y="1298520"/>
            <a:ext cx="7314840" cy="3254760"/>
          </a:xfrm>
          <a:prstGeom prst="rect">
            <a:avLst/>
          </a:prstGeom>
        </p:spPr>
        <p:txBody>
          <a:bodyPr anchor="b">
            <a:normAutofit/>
          </a:bodyPr>
          <a:lstStyle/>
          <a:p>
            <a:pPr>
              <a:lnSpc>
                <a:spcPct val="90000"/>
              </a:lnSpc>
            </a:pPr>
            <a:r>
              <a:rPr lang="en-US" sz="5900" b="0" strike="noStrike" spc="-97">
                <a:solidFill>
                  <a:srgbClr val="FFFFFF"/>
                </a:solidFill>
                <a:latin typeface="Corbel"/>
              </a:rPr>
              <a:t>Haga clic para modificar el estilo de título del patrón</a:t>
            </a:r>
            <a:endParaRPr lang="en-US" sz="5900" b="0" strike="noStrike" spc="-1">
              <a:solidFill>
                <a:srgbClr val="000000"/>
              </a:solidFill>
              <a:latin typeface="Corbel"/>
            </a:endParaRPr>
          </a:p>
        </p:txBody>
      </p:sp>
      <p:sp>
        <p:nvSpPr>
          <p:cNvPr id="5" name="PlaceHolder 6"/>
          <p:cNvSpPr>
            <a:spLocks noGrp="1"/>
          </p:cNvSpPr>
          <p:nvPr>
            <p:ph type="dt"/>
          </p:nvPr>
        </p:nvSpPr>
        <p:spPr>
          <a:xfrm>
            <a:off x="262440" y="6356520"/>
            <a:ext cx="2742840" cy="364680"/>
          </a:xfrm>
          <a:prstGeom prst="rect">
            <a:avLst/>
          </a:prstGeom>
        </p:spPr>
        <p:txBody>
          <a:bodyPr anchor="ctr"/>
          <a:lstStyle/>
          <a:p>
            <a:pPr>
              <a:lnSpc>
                <a:spcPct val="100000"/>
              </a:lnSpc>
            </a:pPr>
            <a:fld id="{E35CB8A8-E353-4C21-8BA9-F50FC3114B25}" type="datetime">
              <a:rPr lang="es-CO" sz="1100" b="0" strike="noStrike" spc="-1">
                <a:solidFill>
                  <a:srgbClr val="808080"/>
                </a:solidFill>
                <a:latin typeface="Corbel"/>
              </a:rPr>
              <a:t>26/05/2020</a:t>
            </a:fld>
            <a:endParaRPr lang="es-CO" sz="1100" b="0" strike="noStrike" spc="-1">
              <a:latin typeface="Times New Roman"/>
            </a:endParaRPr>
          </a:p>
        </p:txBody>
      </p:sp>
      <p:sp>
        <p:nvSpPr>
          <p:cNvPr id="6" name="PlaceHolder 7"/>
          <p:cNvSpPr>
            <a:spLocks noGrp="1"/>
          </p:cNvSpPr>
          <p:nvPr>
            <p:ph type="ftr"/>
          </p:nvPr>
        </p:nvSpPr>
        <p:spPr>
          <a:xfrm>
            <a:off x="3869280" y="6356520"/>
            <a:ext cx="5911200" cy="364680"/>
          </a:xfrm>
          <a:prstGeom prst="rect">
            <a:avLst/>
          </a:prstGeom>
        </p:spPr>
        <p:txBody>
          <a:bodyPr anchor="ctr"/>
          <a:lstStyle/>
          <a:p>
            <a:endParaRPr lang="es-CO" sz="2400" b="0" strike="noStrike" spc="-1">
              <a:latin typeface="Times New Roman"/>
            </a:endParaRPr>
          </a:p>
        </p:txBody>
      </p:sp>
      <p:sp>
        <p:nvSpPr>
          <p:cNvPr id="7" name="PlaceHolder 8"/>
          <p:cNvSpPr>
            <a:spLocks noGrp="1"/>
          </p:cNvSpPr>
          <p:nvPr>
            <p:ph type="sldNum"/>
          </p:nvPr>
        </p:nvSpPr>
        <p:spPr>
          <a:xfrm>
            <a:off x="10634040" y="6356520"/>
            <a:ext cx="1530720" cy="364680"/>
          </a:xfrm>
          <a:prstGeom prst="rect">
            <a:avLst/>
          </a:prstGeom>
        </p:spPr>
        <p:txBody>
          <a:bodyPr anchor="ctr"/>
          <a:lstStyle/>
          <a:p>
            <a:pPr algn="r">
              <a:lnSpc>
                <a:spcPct val="100000"/>
              </a:lnSpc>
            </a:pPr>
            <a:fld id="{E76F25BF-77D1-46F7-A6C7-9834FCC1407C}" type="slidenum">
              <a:rPr lang="es-CO" sz="1200" b="1" strike="noStrike" spc="-1">
                <a:solidFill>
                  <a:srgbClr val="40BAD2"/>
                </a:solidFill>
                <a:latin typeface="Corbel"/>
              </a:rPr>
              <a:t>‹Nº›</a:t>
            </a:fld>
            <a:endParaRPr lang="es-CO" sz="1200" b="0" strike="noStrike" spc="-1">
              <a:latin typeface="Times New Roman"/>
            </a:endParaRPr>
          </a:p>
        </p:txBody>
      </p:sp>
      <p:sp>
        <p:nvSpPr>
          <p:cNvPr id="8" name="PlaceHolder 9"/>
          <p:cNvSpPr>
            <a:spLocks noGrp="1"/>
          </p:cNvSpPr>
          <p:nvPr>
            <p:ph type="body"/>
          </p:nvPr>
        </p:nvSpPr>
        <p:spPr>
          <a:xfrm>
            <a:off x="609480" y="1604520"/>
            <a:ext cx="10972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0" strike="noStrike" spc="-1">
                <a:solidFill>
                  <a:srgbClr val="595959"/>
                </a:solidFill>
                <a:latin typeface="Corbel"/>
              </a:rPr>
              <a:t>Pulse para editar el formato de esquema del texto</a:t>
            </a:r>
          </a:p>
          <a:p>
            <a:pPr marL="864000" lvl="1" indent="-324000">
              <a:spcBef>
                <a:spcPts val="1134"/>
              </a:spcBef>
              <a:buClr>
                <a:srgbClr val="000000"/>
              </a:buClr>
              <a:buSzPct val="75000"/>
              <a:buFont typeface="Symbol" charset="2"/>
              <a:buChar char=""/>
            </a:pPr>
            <a:r>
              <a:rPr lang="en-US" sz="1600" b="0" strike="noStrike" spc="-1">
                <a:solidFill>
                  <a:srgbClr val="595959"/>
                </a:solidFill>
                <a:latin typeface="Corbel"/>
              </a:rPr>
              <a:t>Segundo nivel del esquema</a:t>
            </a:r>
          </a:p>
          <a:p>
            <a:pPr marL="1296000" lvl="2" indent="-288000">
              <a:spcBef>
                <a:spcPts val="850"/>
              </a:spcBef>
              <a:buClr>
                <a:srgbClr val="000000"/>
              </a:buClr>
              <a:buSzPct val="45000"/>
              <a:buFont typeface="Wingdings" charset="2"/>
              <a:buChar char=""/>
            </a:pPr>
            <a:r>
              <a:rPr lang="en-US" sz="1400" b="0" strike="noStrike" spc="-1">
                <a:solidFill>
                  <a:srgbClr val="595959"/>
                </a:solidFill>
                <a:latin typeface="Corbel"/>
              </a:rPr>
              <a:t>Tercer nivel del esquema</a:t>
            </a:r>
          </a:p>
          <a:p>
            <a:pPr marL="1728000" lvl="3" indent="-216000">
              <a:spcBef>
                <a:spcPts val="567"/>
              </a:spcBef>
              <a:buClr>
                <a:srgbClr val="000000"/>
              </a:buClr>
              <a:buSzPct val="75000"/>
              <a:buFont typeface="Symbol" charset="2"/>
              <a:buChar char=""/>
            </a:pPr>
            <a:r>
              <a:rPr lang="en-US" sz="1400" b="0" strike="noStrike" spc="-1">
                <a:solidFill>
                  <a:srgbClr val="595959"/>
                </a:solidFill>
                <a:latin typeface="Corbel"/>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595959"/>
                </a:solidFill>
                <a:latin typeface="Corbel"/>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595959"/>
                </a:solidFill>
                <a:latin typeface="Corbel"/>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595959"/>
                </a:solidFill>
                <a:latin typeface="Corbe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a:off x="0" y="758880"/>
            <a:ext cx="344340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CustomShape 2"/>
          <p:cNvSpPr/>
          <p:nvPr/>
        </p:nvSpPr>
        <p:spPr>
          <a:xfrm>
            <a:off x="11815920" y="758880"/>
            <a:ext cx="38376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title"/>
          </p:nvPr>
        </p:nvSpPr>
        <p:spPr>
          <a:xfrm>
            <a:off x="253080" y="1123920"/>
            <a:ext cx="2946960" cy="4600800"/>
          </a:xfrm>
          <a:prstGeom prst="rect">
            <a:avLst/>
          </a:prstGeom>
        </p:spPr>
        <p:txBody>
          <a:bodyPr anchor="ctr"/>
          <a:lstStyle/>
          <a:p>
            <a:pPr>
              <a:lnSpc>
                <a:spcPct val="90000"/>
              </a:lnSpc>
            </a:pPr>
            <a:r>
              <a:rPr lang="en-US" sz="3600" b="0" strike="noStrike" spc="-58">
                <a:solidFill>
                  <a:srgbClr val="FFFFFF"/>
                </a:solidFill>
                <a:latin typeface="Corbel"/>
              </a:rPr>
              <a:t>Haga clic para modificar el estilo de título del patrón</a:t>
            </a:r>
            <a:endParaRPr lang="en-US" sz="3600" b="0" strike="noStrike" spc="-1">
              <a:solidFill>
                <a:srgbClr val="000000"/>
              </a:solidFill>
              <a:latin typeface="Corbel"/>
            </a:endParaRPr>
          </a:p>
        </p:txBody>
      </p:sp>
      <p:sp>
        <p:nvSpPr>
          <p:cNvPr id="48" name="PlaceHolder 4"/>
          <p:cNvSpPr>
            <a:spLocks noGrp="1"/>
          </p:cNvSpPr>
          <p:nvPr>
            <p:ph type="body"/>
          </p:nvPr>
        </p:nvSpPr>
        <p:spPr>
          <a:xfrm>
            <a:off x="3869280" y="864000"/>
            <a:ext cx="7314840" cy="5120280"/>
          </a:xfrm>
          <a:prstGeom prst="rect">
            <a:avLst/>
          </a:prstGeom>
        </p:spPr>
        <p:txBody>
          <a:bodyPr anchor="ctr"/>
          <a:lstStyle/>
          <a:p>
            <a:pPr marL="182880" indent="-182520">
              <a:lnSpc>
                <a:spcPct val="90000"/>
              </a:lnSpc>
              <a:spcBef>
                <a:spcPts val="1199"/>
              </a:spcBef>
              <a:buClr>
                <a:srgbClr val="40BAD2"/>
              </a:buClr>
              <a:buFont typeface="Wingdings 2" charset="2"/>
              <a:buChar char=""/>
            </a:pPr>
            <a:r>
              <a:rPr lang="en-US" sz="2000" b="0" strike="noStrike" spc="-1">
                <a:solidFill>
                  <a:srgbClr val="595959"/>
                </a:solidFill>
                <a:latin typeface="Corbel"/>
              </a:rPr>
              <a:t>Editar el estilo de texto del patrón</a:t>
            </a:r>
          </a:p>
          <a:p>
            <a:pPr marL="685800" lvl="1" indent="-182520">
              <a:lnSpc>
                <a:spcPct val="90000"/>
              </a:lnSpc>
              <a:spcBef>
                <a:spcPts val="249"/>
              </a:spcBef>
              <a:spcAft>
                <a:spcPts val="249"/>
              </a:spcAft>
              <a:buClr>
                <a:srgbClr val="40BAD2"/>
              </a:buClr>
              <a:buFont typeface="Wingdings 2" charset="2"/>
              <a:buChar char=""/>
            </a:pPr>
            <a:r>
              <a:rPr lang="en-US" sz="1800" b="0" strike="noStrike" spc="-1">
                <a:solidFill>
                  <a:srgbClr val="595959"/>
                </a:solidFill>
                <a:latin typeface="Corbel"/>
              </a:rPr>
              <a:t>Segundo nivel</a:t>
            </a:r>
          </a:p>
          <a:p>
            <a:pPr marL="1143000" lvl="2" indent="-182520">
              <a:lnSpc>
                <a:spcPct val="90000"/>
              </a:lnSpc>
              <a:spcBef>
                <a:spcPts val="249"/>
              </a:spcBef>
              <a:spcAft>
                <a:spcPts val="249"/>
              </a:spcAft>
              <a:buClr>
                <a:srgbClr val="40BAD2"/>
              </a:buClr>
              <a:buFont typeface="Wingdings 2" charset="2"/>
              <a:buChar char=""/>
            </a:pPr>
            <a:r>
              <a:rPr lang="en-US" sz="1600" b="0" strike="noStrike" spc="-1">
                <a:solidFill>
                  <a:srgbClr val="595959"/>
                </a:solidFill>
                <a:latin typeface="Corbel"/>
              </a:rPr>
              <a:t>Tercer nivel</a:t>
            </a:r>
          </a:p>
          <a:p>
            <a:pPr marL="1600200" lvl="3" indent="-182520">
              <a:lnSpc>
                <a:spcPct val="90000"/>
              </a:lnSpc>
              <a:spcBef>
                <a:spcPts val="249"/>
              </a:spcBef>
              <a:spcAft>
                <a:spcPts val="249"/>
              </a:spcAft>
              <a:buClr>
                <a:srgbClr val="40BAD2"/>
              </a:buClr>
              <a:buFont typeface="Wingdings 2" charset="2"/>
              <a:buChar char=""/>
            </a:pPr>
            <a:r>
              <a:rPr lang="en-US" sz="1400" b="0" strike="noStrike" spc="-1">
                <a:solidFill>
                  <a:srgbClr val="595959"/>
                </a:solidFill>
                <a:latin typeface="Corbel"/>
              </a:rPr>
              <a:t>Cuarto nivel</a:t>
            </a:r>
          </a:p>
          <a:p>
            <a:pPr marL="2057400" lvl="4" indent="-182520">
              <a:lnSpc>
                <a:spcPct val="90000"/>
              </a:lnSpc>
              <a:spcBef>
                <a:spcPts val="249"/>
              </a:spcBef>
              <a:spcAft>
                <a:spcPts val="249"/>
              </a:spcAft>
              <a:buClr>
                <a:srgbClr val="40BAD2"/>
              </a:buClr>
              <a:buFont typeface="Wingdings 2" charset="2"/>
              <a:buChar char=""/>
            </a:pPr>
            <a:r>
              <a:rPr lang="en-US" sz="1400" b="0" strike="noStrike" spc="-1">
                <a:solidFill>
                  <a:srgbClr val="595959"/>
                </a:solidFill>
                <a:latin typeface="Corbel"/>
              </a:rPr>
              <a:t>Quinto nivel</a:t>
            </a:r>
          </a:p>
        </p:txBody>
      </p:sp>
      <p:sp>
        <p:nvSpPr>
          <p:cNvPr id="49" name="PlaceHolder 5"/>
          <p:cNvSpPr>
            <a:spLocks noGrp="1"/>
          </p:cNvSpPr>
          <p:nvPr>
            <p:ph type="dt"/>
          </p:nvPr>
        </p:nvSpPr>
        <p:spPr>
          <a:xfrm>
            <a:off x="262440" y="6356520"/>
            <a:ext cx="2742840" cy="364680"/>
          </a:xfrm>
          <a:prstGeom prst="rect">
            <a:avLst/>
          </a:prstGeom>
        </p:spPr>
        <p:txBody>
          <a:bodyPr anchor="ctr"/>
          <a:lstStyle/>
          <a:p>
            <a:pPr>
              <a:lnSpc>
                <a:spcPct val="100000"/>
              </a:lnSpc>
            </a:pPr>
            <a:fld id="{2B1E15A8-A7E6-46FB-88AD-F6258E5254B8}" type="datetime">
              <a:rPr lang="es-CO" sz="1100" b="0" strike="noStrike" spc="-1">
                <a:solidFill>
                  <a:srgbClr val="808080"/>
                </a:solidFill>
                <a:latin typeface="Corbel"/>
              </a:rPr>
              <a:t>26/05/2020</a:t>
            </a:fld>
            <a:endParaRPr lang="es-CO" sz="1100" b="0" strike="noStrike" spc="-1">
              <a:latin typeface="Times New Roman"/>
            </a:endParaRPr>
          </a:p>
        </p:txBody>
      </p:sp>
      <p:sp>
        <p:nvSpPr>
          <p:cNvPr id="50" name="PlaceHolder 6"/>
          <p:cNvSpPr>
            <a:spLocks noGrp="1"/>
          </p:cNvSpPr>
          <p:nvPr>
            <p:ph type="ftr"/>
          </p:nvPr>
        </p:nvSpPr>
        <p:spPr>
          <a:xfrm>
            <a:off x="3869280" y="6356520"/>
            <a:ext cx="5911200" cy="364680"/>
          </a:xfrm>
          <a:prstGeom prst="rect">
            <a:avLst/>
          </a:prstGeom>
        </p:spPr>
        <p:txBody>
          <a:bodyPr anchor="ctr"/>
          <a:lstStyle/>
          <a:p>
            <a:endParaRPr lang="es-CO" sz="2400" b="0" strike="noStrike" spc="-1">
              <a:latin typeface="Times New Roman"/>
            </a:endParaRPr>
          </a:p>
        </p:txBody>
      </p:sp>
      <p:sp>
        <p:nvSpPr>
          <p:cNvPr id="51" name="PlaceHolder 7"/>
          <p:cNvSpPr>
            <a:spLocks noGrp="1"/>
          </p:cNvSpPr>
          <p:nvPr>
            <p:ph type="sldNum"/>
          </p:nvPr>
        </p:nvSpPr>
        <p:spPr>
          <a:xfrm>
            <a:off x="10634040" y="6356520"/>
            <a:ext cx="1530720" cy="364680"/>
          </a:xfrm>
          <a:prstGeom prst="rect">
            <a:avLst/>
          </a:prstGeom>
        </p:spPr>
        <p:txBody>
          <a:bodyPr anchor="ctr"/>
          <a:lstStyle/>
          <a:p>
            <a:pPr algn="r">
              <a:lnSpc>
                <a:spcPct val="100000"/>
              </a:lnSpc>
            </a:pPr>
            <a:fld id="{CCEEFD92-1C46-4BDB-A601-0C6FE8223D18}" type="slidenum">
              <a:rPr lang="es-CO" sz="1200" b="1" strike="noStrike" spc="-1">
                <a:solidFill>
                  <a:srgbClr val="40BAD2"/>
                </a:solidFill>
                <a:latin typeface="Corbel"/>
              </a:rPr>
              <a:t>‹Nº›</a:t>
            </a:fld>
            <a:endParaRPr lang="es-CO"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cybertesis.unmsm.edu.pe/bitstream/handle/cybertesis/8281/Gonzales_ae.pdf?sequence=1&amp;isAllowed=y" TargetMode="External"/><Relationship Id="rId2" Type="http://schemas.openxmlformats.org/officeDocument/2006/relationships/hyperlink" Target="https://www.redacademica.edu.co/file/20121/download?token=OBXmwa0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228600" y="1389960"/>
            <a:ext cx="8637840" cy="3254760"/>
          </a:xfrm>
          <a:prstGeom prst="rect">
            <a:avLst/>
          </a:prstGeom>
          <a:noFill/>
          <a:ln>
            <a:noFill/>
          </a:ln>
        </p:spPr>
        <p:txBody>
          <a:bodyPr anchor="b">
            <a:normAutofit/>
          </a:bodyPr>
          <a:lstStyle/>
          <a:p>
            <a:pPr algn="ctr">
              <a:lnSpc>
                <a:spcPct val="90000"/>
              </a:lnSpc>
            </a:pPr>
            <a:r>
              <a:rPr lang="en-US" sz="5900" b="1" strike="noStrike" spc="-97">
                <a:solidFill>
                  <a:srgbClr val="FFFFFF"/>
                </a:solidFill>
                <a:latin typeface="Corbel"/>
              </a:rPr>
              <a:t>RECOMENDACIONES PARA LA IMPLEMENTACIÓN  DE TÉCNICAS DE ESTUDIO </a:t>
            </a:r>
            <a:endParaRPr lang="en-US" sz="5900" b="0" strike="noStrike" spc="-1">
              <a:solidFill>
                <a:srgbClr val="000000"/>
              </a:solidFill>
              <a:latin typeface="Corbel"/>
            </a:endParaRPr>
          </a:p>
        </p:txBody>
      </p:sp>
      <p:sp>
        <p:nvSpPr>
          <p:cNvPr id="89" name="TextShape 2"/>
          <p:cNvSpPr txBox="1"/>
          <p:nvPr/>
        </p:nvSpPr>
        <p:spPr>
          <a:xfrm>
            <a:off x="966240" y="5435640"/>
            <a:ext cx="7720200" cy="914040"/>
          </a:xfrm>
          <a:prstGeom prst="rect">
            <a:avLst/>
          </a:prstGeom>
          <a:noFill/>
          <a:ln>
            <a:noFill/>
          </a:ln>
        </p:spPr>
        <p:txBody>
          <a:bodyPr/>
          <a:lstStyle/>
          <a:p>
            <a:pPr algn="r">
              <a:lnSpc>
                <a:spcPct val="90000"/>
              </a:lnSpc>
              <a:spcBef>
                <a:spcPts val="1199"/>
              </a:spcBef>
            </a:pPr>
            <a:r>
              <a:rPr lang="es-CO" sz="2200" b="1" strike="noStrike" spc="-1">
                <a:solidFill>
                  <a:srgbClr val="1A616F"/>
                </a:solidFill>
                <a:latin typeface="Corbel"/>
              </a:rPr>
              <a:t>BOLETÍN PARA PADRES, MADRES Y/O CUIDADORES  No.2</a:t>
            </a:r>
            <a:endParaRPr lang="es-CO" sz="2200" b="0" strike="noStrike" spc="-1">
              <a:latin typeface="Arial"/>
            </a:endParaRPr>
          </a:p>
        </p:txBody>
      </p:sp>
      <p:pic>
        <p:nvPicPr>
          <p:cNvPr id="90" name="Imagen 3"/>
          <p:cNvPicPr/>
          <p:nvPr/>
        </p:nvPicPr>
        <p:blipFill>
          <a:blip r:embed="rId2"/>
          <a:stretch/>
        </p:blipFill>
        <p:spPr>
          <a:xfrm>
            <a:off x="9405000" y="1655640"/>
            <a:ext cx="2588400" cy="3604320"/>
          </a:xfrm>
          <a:prstGeom prst="rect">
            <a:avLst/>
          </a:prstGeom>
          <a:ln>
            <a:noFill/>
          </a:ln>
        </p:spPr>
      </p:pic>
      <p:sp>
        <p:nvSpPr>
          <p:cNvPr id="91" name="CustomShape 3"/>
          <p:cNvSpPr/>
          <p:nvPr/>
        </p:nvSpPr>
        <p:spPr>
          <a:xfrm>
            <a:off x="4154040" y="5593680"/>
            <a:ext cx="7720200" cy="9140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r">
              <a:lnSpc>
                <a:spcPct val="90000"/>
              </a:lnSpc>
              <a:spcBef>
                <a:spcPts val="1199"/>
              </a:spcBef>
            </a:pPr>
            <a:endParaRPr lang="es-CO" sz="2200" b="0" strike="noStrike" spc="-1">
              <a:latin typeface="Arial"/>
            </a:endParaRPr>
          </a:p>
          <a:p>
            <a:pPr algn="r">
              <a:lnSpc>
                <a:spcPct val="90000"/>
              </a:lnSpc>
              <a:spcBef>
                <a:spcPts val="1199"/>
              </a:spcBef>
            </a:pPr>
            <a:r>
              <a:rPr lang="es-CO" sz="2200" b="1" strike="noStrike" spc="-1">
                <a:solidFill>
                  <a:srgbClr val="1A616F"/>
                </a:solidFill>
                <a:latin typeface="Corbel"/>
              </a:rPr>
              <a:t>Angie Enríquez</a:t>
            </a:r>
            <a:endParaRPr lang="es-CO" sz="2200" b="0" strike="noStrike" spc="-1">
              <a:latin typeface="Arial"/>
            </a:endParaRPr>
          </a:p>
          <a:p>
            <a:pPr algn="r">
              <a:lnSpc>
                <a:spcPct val="90000"/>
              </a:lnSpc>
              <a:spcBef>
                <a:spcPts val="1199"/>
              </a:spcBef>
            </a:pPr>
            <a:r>
              <a:rPr lang="es-CO" sz="2200" b="1" strike="noStrike" spc="-1">
                <a:solidFill>
                  <a:srgbClr val="1A616F"/>
                </a:solidFill>
                <a:latin typeface="Corbel"/>
              </a:rPr>
              <a:t>Docente Orientadora</a:t>
            </a:r>
            <a:endParaRPr lang="es-CO" sz="2200" b="0" strike="noStrike" spc="-1">
              <a:latin typeface="Arial"/>
            </a:endParaRPr>
          </a:p>
        </p:txBody>
      </p:sp>
      <p:pic>
        <p:nvPicPr>
          <p:cNvPr id="92" name="Imagen 5"/>
          <p:cNvPicPr/>
          <p:nvPr/>
        </p:nvPicPr>
        <p:blipFill>
          <a:blip r:embed="rId3"/>
          <a:stretch/>
        </p:blipFill>
        <p:spPr>
          <a:xfrm>
            <a:off x="337783" y="131965"/>
            <a:ext cx="1136176" cy="1099955"/>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3869280" y="808920"/>
            <a:ext cx="7747920" cy="5175360"/>
          </a:xfrm>
          <a:prstGeom prst="rect">
            <a:avLst/>
          </a:prstGeom>
          <a:noFill/>
          <a:ln>
            <a:noFill/>
          </a:ln>
        </p:spPr>
        <p:txBody>
          <a:bodyPr anchor="ctr"/>
          <a:lstStyle/>
          <a:p>
            <a:pPr algn="just">
              <a:lnSpc>
                <a:spcPct val="90000"/>
              </a:lnSpc>
              <a:spcBef>
                <a:spcPts val="1199"/>
              </a:spcBef>
            </a:pPr>
            <a:r>
              <a:rPr lang="en-US" sz="2400" b="1" strike="noStrike" spc="-1" noProof="1">
                <a:solidFill>
                  <a:srgbClr val="595959"/>
                </a:solidFill>
                <a:latin typeface="Corbel"/>
              </a:rPr>
              <a:t>Son un conjunto de herramientas, que permiten lograr resultados positivos en el aprendizaje facilitando  el proceso de memorización y estudio. Entre las mas comunes encontramos:</a:t>
            </a:r>
            <a:endParaRPr lang="en-US" sz="2400" b="0" strike="noStrike" spc="-1" noProof="1">
              <a:solidFill>
                <a:srgbClr val="595959"/>
              </a:solidFill>
              <a:latin typeface="Corbel"/>
            </a:endParaRPr>
          </a:p>
          <a:p>
            <a:pPr>
              <a:lnSpc>
                <a:spcPct val="90000"/>
              </a:lnSpc>
              <a:spcBef>
                <a:spcPts val="1199"/>
              </a:spcBef>
            </a:pPr>
            <a:endParaRPr lang="en-US" sz="2400" b="0" strike="noStrike" spc="-1" noProof="1">
              <a:solidFill>
                <a:srgbClr val="595959"/>
              </a:solidFill>
              <a:latin typeface="Corbel"/>
            </a:endParaRPr>
          </a:p>
          <a:p>
            <a:pPr marL="182880" indent="-182520">
              <a:lnSpc>
                <a:spcPct val="90000"/>
              </a:lnSpc>
              <a:spcBef>
                <a:spcPts val="1199"/>
              </a:spcBef>
              <a:buClr>
                <a:srgbClr val="40BAD2"/>
              </a:buClr>
              <a:buFont typeface="Wingdings 2" charset="2"/>
              <a:buChar char=""/>
            </a:pPr>
            <a:r>
              <a:rPr lang="en-US" sz="2400" b="1" strike="noStrike" spc="-1" noProof="1">
                <a:solidFill>
                  <a:srgbClr val="595959"/>
                </a:solidFill>
                <a:latin typeface="Corbel"/>
              </a:rPr>
              <a:t>Subrayar con colores</a:t>
            </a:r>
            <a:endParaRPr lang="en-US" sz="2400" b="0" strike="noStrike" spc="-1" noProof="1">
              <a:solidFill>
                <a:srgbClr val="595959"/>
              </a:solidFill>
              <a:latin typeface="Corbel"/>
            </a:endParaRPr>
          </a:p>
          <a:p>
            <a:pPr marL="182880" indent="-182520">
              <a:lnSpc>
                <a:spcPct val="90000"/>
              </a:lnSpc>
              <a:spcBef>
                <a:spcPts val="1199"/>
              </a:spcBef>
              <a:buClr>
                <a:srgbClr val="40BAD2"/>
              </a:buClr>
              <a:buFont typeface="Wingdings 2" charset="2"/>
              <a:buChar char=""/>
            </a:pPr>
            <a:r>
              <a:rPr lang="en-US" sz="2400" b="1" strike="noStrike" spc="-1" noProof="1">
                <a:solidFill>
                  <a:srgbClr val="595959"/>
                </a:solidFill>
                <a:latin typeface="Corbel"/>
              </a:rPr>
              <a:t>Releer </a:t>
            </a:r>
            <a:endParaRPr lang="en-US" sz="2400" b="0" strike="noStrike" spc="-1" noProof="1">
              <a:solidFill>
                <a:srgbClr val="595959"/>
              </a:solidFill>
              <a:latin typeface="Corbel"/>
            </a:endParaRPr>
          </a:p>
          <a:p>
            <a:pPr marL="182880" indent="-182520">
              <a:lnSpc>
                <a:spcPct val="90000"/>
              </a:lnSpc>
              <a:spcBef>
                <a:spcPts val="1199"/>
              </a:spcBef>
              <a:buClr>
                <a:srgbClr val="40BAD2"/>
              </a:buClr>
              <a:buFont typeface="Wingdings 2" charset="2"/>
              <a:buChar char=""/>
            </a:pPr>
            <a:r>
              <a:rPr lang="en-US" sz="2400" b="1" strike="noStrike" spc="-1" noProof="1">
                <a:solidFill>
                  <a:srgbClr val="595959"/>
                </a:solidFill>
                <a:latin typeface="Corbel"/>
              </a:rPr>
              <a:t>Mapas conceptuales </a:t>
            </a:r>
            <a:endParaRPr lang="en-US" sz="2400" b="0" strike="noStrike" spc="-1" noProof="1">
              <a:solidFill>
                <a:srgbClr val="595959"/>
              </a:solidFill>
              <a:latin typeface="Corbel"/>
            </a:endParaRPr>
          </a:p>
          <a:p>
            <a:pPr marL="182880" indent="-182520">
              <a:lnSpc>
                <a:spcPct val="90000"/>
              </a:lnSpc>
              <a:spcBef>
                <a:spcPts val="1199"/>
              </a:spcBef>
              <a:buClr>
                <a:srgbClr val="40BAD2"/>
              </a:buClr>
              <a:buFont typeface="Wingdings 2" charset="2"/>
              <a:buChar char=""/>
            </a:pPr>
            <a:r>
              <a:rPr lang="en-US" sz="2400" b="1" strike="noStrike" spc="-1" noProof="1">
                <a:solidFill>
                  <a:srgbClr val="595959"/>
                </a:solidFill>
                <a:latin typeface="Corbel"/>
              </a:rPr>
              <a:t>Resumen </a:t>
            </a:r>
            <a:endParaRPr lang="en-US" sz="2400" b="0" strike="noStrike" spc="-1" noProof="1">
              <a:solidFill>
                <a:srgbClr val="595959"/>
              </a:solidFill>
              <a:latin typeface="Corbel"/>
            </a:endParaRPr>
          </a:p>
          <a:p>
            <a:pPr>
              <a:lnSpc>
                <a:spcPct val="90000"/>
              </a:lnSpc>
              <a:spcBef>
                <a:spcPts val="1199"/>
              </a:spcBef>
            </a:pPr>
            <a:endParaRPr lang="en-US" sz="2400" b="0" strike="noStrike" spc="-1" dirty="0">
              <a:solidFill>
                <a:srgbClr val="595959"/>
              </a:solidFill>
              <a:latin typeface="Corbel"/>
            </a:endParaRPr>
          </a:p>
        </p:txBody>
      </p:sp>
      <p:sp>
        <p:nvSpPr>
          <p:cNvPr id="94" name="TextShape 2"/>
          <p:cNvSpPr txBox="1"/>
          <p:nvPr/>
        </p:nvSpPr>
        <p:spPr>
          <a:xfrm>
            <a:off x="253080" y="1123920"/>
            <a:ext cx="2946960" cy="4600800"/>
          </a:xfrm>
          <a:prstGeom prst="rect">
            <a:avLst/>
          </a:prstGeom>
          <a:noFill/>
          <a:ln>
            <a:noFill/>
          </a:ln>
        </p:spPr>
        <p:txBody>
          <a:bodyPr anchor="ctr">
            <a:normAutofit/>
          </a:bodyPr>
          <a:lstStyle/>
          <a:p>
            <a:pPr algn="ctr">
              <a:lnSpc>
                <a:spcPct val="90000"/>
              </a:lnSpc>
            </a:pPr>
            <a:r>
              <a:rPr lang="en-US" sz="3200" b="0" strike="noStrike" spc="-58">
                <a:solidFill>
                  <a:srgbClr val="FFFFFF"/>
                </a:solidFill>
                <a:latin typeface="Corbel"/>
              </a:rPr>
              <a:t>¿ QUÉ SON LAS TÉCNICAS DE ESTUDIO?</a:t>
            </a:r>
            <a:endParaRPr lang="en-US" sz="3200" b="0" strike="noStrike" spc="-1">
              <a:solidFill>
                <a:srgbClr val="000000"/>
              </a:solidFill>
              <a:latin typeface="Corbel"/>
            </a:endParaRPr>
          </a:p>
        </p:txBody>
      </p:sp>
      <p:pic>
        <p:nvPicPr>
          <p:cNvPr id="95" name="Imagen 3"/>
          <p:cNvPicPr/>
          <p:nvPr/>
        </p:nvPicPr>
        <p:blipFill>
          <a:blip r:embed="rId2"/>
          <a:stretch/>
        </p:blipFill>
        <p:spPr>
          <a:xfrm>
            <a:off x="7888407" y="2661313"/>
            <a:ext cx="3524314" cy="1730327"/>
          </a:xfrm>
          <a:prstGeom prst="rect">
            <a:avLst/>
          </a:prstGeom>
          <a:ln>
            <a:noFill/>
          </a:ln>
        </p:spPr>
      </p:pic>
      <p:pic>
        <p:nvPicPr>
          <p:cNvPr id="96" name="Picture 2"/>
          <p:cNvPicPr/>
          <p:nvPr/>
        </p:nvPicPr>
        <p:blipFill>
          <a:blip r:embed="rId3"/>
          <a:stretch/>
        </p:blipFill>
        <p:spPr>
          <a:xfrm>
            <a:off x="6791040" y="4571280"/>
            <a:ext cx="2367360" cy="20408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3568216" y="2776540"/>
            <a:ext cx="8089920" cy="3483500"/>
          </a:xfrm>
          <a:prstGeom prst="rect">
            <a:avLst/>
          </a:prstGeom>
          <a:solidFill>
            <a:srgbClr val="FFFFFF"/>
          </a:solidFill>
          <a:ln>
            <a:noFill/>
          </a:ln>
        </p:spPr>
        <p:txBody>
          <a:bodyPr anchor="ctr">
            <a:normAutofit fontScale="85000" lnSpcReduction="20000"/>
          </a:bodyPr>
          <a:lstStyle/>
          <a:p>
            <a:pPr>
              <a:lnSpc>
                <a:spcPct val="90000"/>
              </a:lnSpc>
              <a:spcBef>
                <a:spcPts val="1199"/>
              </a:spcBef>
            </a:pPr>
            <a:endParaRPr lang="en-US" sz="2000" b="0" strike="noStrike" spc="-1" dirty="0">
              <a:solidFill>
                <a:srgbClr val="595959"/>
              </a:solidFill>
              <a:latin typeface="Corbel"/>
            </a:endParaRPr>
          </a:p>
          <a:p>
            <a:pPr algn="just">
              <a:lnSpc>
                <a:spcPct val="90000"/>
              </a:lnSpc>
              <a:spcBef>
                <a:spcPts val="1199"/>
              </a:spcBef>
            </a:pPr>
            <a:r>
              <a:rPr lang="es-CO" sz="3100" b="0" strike="noStrike" spc="-1" noProof="1">
                <a:solidFill>
                  <a:srgbClr val="595959"/>
                </a:solidFill>
                <a:latin typeface="Corbel"/>
              </a:rPr>
              <a:t>Antes de iniciar con el desarrollo de una guía de estudio o de una clase virtual sincrónica utilice un lenguaje positivo que motive a su hijo(a) a continuar con su proceso de aprendizaje. Realice afirmaciones como: </a:t>
            </a:r>
          </a:p>
          <a:p>
            <a:pPr algn="just">
              <a:lnSpc>
                <a:spcPct val="90000"/>
              </a:lnSpc>
              <a:spcBef>
                <a:spcPts val="1199"/>
              </a:spcBef>
            </a:pPr>
            <a:r>
              <a:rPr lang="es-CO" sz="3100" b="1" strike="noStrike" spc="-1" noProof="1">
                <a:solidFill>
                  <a:srgbClr val="0EA415"/>
                </a:solidFill>
                <a:latin typeface="Corbel"/>
              </a:rPr>
              <a:t>“</a:t>
            </a:r>
            <a:r>
              <a:rPr lang="es-CO" sz="3100" b="1" u="sng" strike="noStrike" spc="-1" noProof="1">
                <a:solidFill>
                  <a:srgbClr val="0EA415"/>
                </a:solidFill>
                <a:uFillTx/>
                <a:latin typeface="Corbel"/>
              </a:rPr>
              <a:t>Eres muy inteligente”</a:t>
            </a:r>
            <a:endParaRPr lang="es-CO" sz="3100" b="0" strike="noStrike" spc="-1" noProof="1">
              <a:solidFill>
                <a:srgbClr val="595959"/>
              </a:solidFill>
              <a:latin typeface="Corbel"/>
            </a:endParaRPr>
          </a:p>
          <a:p>
            <a:pPr algn="just">
              <a:lnSpc>
                <a:spcPct val="90000"/>
              </a:lnSpc>
              <a:spcBef>
                <a:spcPts val="1199"/>
              </a:spcBef>
            </a:pPr>
            <a:r>
              <a:rPr lang="es-CO" sz="3100" b="1" u="sng" strike="noStrike" spc="-1" noProof="1">
                <a:solidFill>
                  <a:srgbClr val="0EA415"/>
                </a:solidFill>
                <a:uFillTx/>
                <a:latin typeface="Corbel"/>
              </a:rPr>
              <a:t> “Tu puedes”</a:t>
            </a:r>
            <a:endParaRPr lang="es-CO" sz="3100" b="0" strike="noStrike" spc="-1" noProof="1">
              <a:solidFill>
                <a:srgbClr val="595959"/>
              </a:solidFill>
              <a:latin typeface="Corbel"/>
            </a:endParaRPr>
          </a:p>
          <a:p>
            <a:pPr algn="just">
              <a:lnSpc>
                <a:spcPct val="90000"/>
              </a:lnSpc>
              <a:spcBef>
                <a:spcPts val="1199"/>
              </a:spcBef>
            </a:pPr>
            <a:r>
              <a:rPr lang="es-CO" sz="3100" b="1" u="sng" strike="noStrike" spc="-1" noProof="1">
                <a:solidFill>
                  <a:srgbClr val="0EA415"/>
                </a:solidFill>
                <a:uFillTx/>
                <a:latin typeface="Corbel"/>
              </a:rPr>
              <a:t> “Cuenta conmigo”,</a:t>
            </a:r>
            <a:endParaRPr lang="es-CO" sz="3100" b="0" strike="noStrike" spc="-1" noProof="1">
              <a:solidFill>
                <a:srgbClr val="595959"/>
              </a:solidFill>
              <a:latin typeface="Corbel"/>
            </a:endParaRPr>
          </a:p>
          <a:p>
            <a:pPr algn="just">
              <a:lnSpc>
                <a:spcPct val="90000"/>
              </a:lnSpc>
              <a:spcBef>
                <a:spcPts val="1199"/>
              </a:spcBef>
            </a:pPr>
            <a:r>
              <a:rPr lang="es-CO" sz="3100" b="1" u="sng" strike="noStrike" spc="-1" noProof="1">
                <a:solidFill>
                  <a:srgbClr val="0EA415"/>
                </a:solidFill>
                <a:uFillTx/>
                <a:latin typeface="Corbel"/>
              </a:rPr>
              <a:t>“Juntos lo lograremos”. </a:t>
            </a:r>
            <a:endParaRPr lang="es-CO" sz="3100" b="0" strike="noStrike" spc="-1" noProof="1">
              <a:solidFill>
                <a:srgbClr val="595959"/>
              </a:solidFill>
              <a:latin typeface="Corbel"/>
            </a:endParaRPr>
          </a:p>
        </p:txBody>
      </p:sp>
      <p:sp>
        <p:nvSpPr>
          <p:cNvPr id="98" name="CustomShape 2"/>
          <p:cNvSpPr/>
          <p:nvPr/>
        </p:nvSpPr>
        <p:spPr>
          <a:xfrm>
            <a:off x="649800" y="1685520"/>
            <a:ext cx="1960920" cy="344448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s-CO" sz="22000" b="0" strike="noStrike" spc="-1">
                <a:solidFill>
                  <a:srgbClr val="000000"/>
                </a:solidFill>
                <a:latin typeface="Arial Black"/>
              </a:rPr>
              <a:t>1</a:t>
            </a:r>
            <a:endParaRPr lang="es-CO" sz="22000" b="0" strike="noStrike" spc="-1">
              <a:latin typeface="Arial"/>
            </a:endParaRPr>
          </a:p>
        </p:txBody>
      </p:sp>
      <p:pic>
        <p:nvPicPr>
          <p:cNvPr id="99" name="Picture 2"/>
          <p:cNvPicPr/>
          <p:nvPr/>
        </p:nvPicPr>
        <p:blipFill>
          <a:blip r:embed="rId2"/>
          <a:stretch/>
        </p:blipFill>
        <p:spPr>
          <a:xfrm>
            <a:off x="6096000" y="597960"/>
            <a:ext cx="3034352" cy="1967819"/>
          </a:xfrm>
          <a:prstGeom prst="rect">
            <a:avLst/>
          </a:prstGeom>
          <a:ln w="66600">
            <a:solidFill>
              <a:schemeClr val="accent1"/>
            </a:solidFill>
            <a:round/>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3759416" y="1442364"/>
            <a:ext cx="3963600" cy="5120280"/>
          </a:xfrm>
          <a:prstGeom prst="rect">
            <a:avLst/>
          </a:prstGeom>
          <a:solidFill>
            <a:srgbClr val="FFFFFF"/>
          </a:solidFill>
          <a:ln>
            <a:noFill/>
          </a:ln>
        </p:spPr>
        <p:txBody>
          <a:bodyPr anchor="ctr"/>
          <a:lstStyle/>
          <a:p>
            <a:pPr algn="just">
              <a:lnSpc>
                <a:spcPct val="90000"/>
              </a:lnSpc>
              <a:spcBef>
                <a:spcPts val="1199"/>
              </a:spcBef>
            </a:pPr>
            <a:r>
              <a:rPr lang="es-CO" sz="2400" b="0" strike="noStrike" spc="-1" noProof="1">
                <a:solidFill>
                  <a:srgbClr val="595959"/>
                </a:solidFill>
                <a:latin typeface="Corbel"/>
              </a:rPr>
              <a:t>Designe un espacio adecuado  para el desarrollo de las actividades y vigile permanentemente la postura del niño(a) en el momento de desarrollar las actividades, tenga en cuenta que si  se realiza en condiciones desfavorables como espacios de poca iluminación, en la cama o frente al televisor su hijo(a), experimentara cansancio, distracción y abandonara las actividades rápidamente</a:t>
            </a:r>
            <a:r>
              <a:rPr lang="es-CO" sz="2000" b="0" strike="noStrike" spc="-1" noProof="1">
                <a:solidFill>
                  <a:srgbClr val="595959"/>
                </a:solidFill>
                <a:latin typeface="Corbel"/>
              </a:rPr>
              <a:t>.</a:t>
            </a:r>
          </a:p>
          <a:p>
            <a:pPr>
              <a:lnSpc>
                <a:spcPct val="90000"/>
              </a:lnSpc>
              <a:spcBef>
                <a:spcPts val="1199"/>
              </a:spcBef>
            </a:pPr>
            <a:endParaRPr lang="en-US" sz="2000" b="0" strike="noStrike" spc="-1" dirty="0">
              <a:solidFill>
                <a:srgbClr val="595959"/>
              </a:solidFill>
              <a:latin typeface="Corbel"/>
            </a:endParaRPr>
          </a:p>
          <a:p>
            <a:pPr algn="just">
              <a:lnSpc>
                <a:spcPct val="90000"/>
              </a:lnSpc>
              <a:spcBef>
                <a:spcPts val="1199"/>
              </a:spcBef>
            </a:pPr>
            <a:endParaRPr lang="en-US" sz="2000" b="0" strike="noStrike" spc="-1" dirty="0">
              <a:solidFill>
                <a:srgbClr val="595959"/>
              </a:solidFill>
              <a:latin typeface="Corbel"/>
            </a:endParaRPr>
          </a:p>
        </p:txBody>
      </p:sp>
      <p:sp>
        <p:nvSpPr>
          <p:cNvPr id="101" name="CustomShape 2"/>
          <p:cNvSpPr/>
          <p:nvPr/>
        </p:nvSpPr>
        <p:spPr>
          <a:xfrm>
            <a:off x="649800" y="1685520"/>
            <a:ext cx="1960920" cy="344448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s-CO" sz="22000" b="0" strike="noStrike" spc="-1">
                <a:solidFill>
                  <a:srgbClr val="000000"/>
                </a:solidFill>
                <a:latin typeface="Arial Black"/>
              </a:rPr>
              <a:t>2</a:t>
            </a:r>
            <a:endParaRPr lang="es-CO" sz="22000" b="0" strike="noStrike" spc="-1">
              <a:latin typeface="Arial"/>
            </a:endParaRPr>
          </a:p>
        </p:txBody>
      </p:sp>
      <p:sp>
        <p:nvSpPr>
          <p:cNvPr id="102"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03" name="Imagen 2"/>
          <p:cNvPicPr/>
          <p:nvPr/>
        </p:nvPicPr>
        <p:blipFill>
          <a:blip r:embed="rId2"/>
          <a:stretch/>
        </p:blipFill>
        <p:spPr>
          <a:xfrm>
            <a:off x="8092440" y="533520"/>
            <a:ext cx="3504960" cy="5559120"/>
          </a:xfrm>
          <a:prstGeom prst="rect">
            <a:avLst/>
          </a:prstGeom>
          <a:ln>
            <a:noFill/>
          </a:ln>
        </p:spPr>
      </p:pic>
      <p:sp>
        <p:nvSpPr>
          <p:cNvPr id="104" name="CustomShape 4"/>
          <p:cNvSpPr/>
          <p:nvPr/>
        </p:nvSpPr>
        <p:spPr>
          <a:xfrm>
            <a:off x="10739520" y="762120"/>
            <a:ext cx="588240" cy="91476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s-CO" sz="5400" b="1" strike="noStrike" spc="-1">
                <a:solidFill>
                  <a:srgbClr val="FF0000"/>
                </a:solidFill>
                <a:latin typeface="Corbel"/>
              </a:rPr>
              <a:t>X</a:t>
            </a:r>
            <a:endParaRPr lang="es-CO" sz="5400" b="0" strike="noStrike" spc="-1">
              <a:latin typeface="Arial"/>
            </a:endParaRPr>
          </a:p>
        </p:txBody>
      </p:sp>
      <p:sp>
        <p:nvSpPr>
          <p:cNvPr id="105" name="CustomShape 5"/>
          <p:cNvSpPr/>
          <p:nvPr/>
        </p:nvSpPr>
        <p:spPr>
          <a:xfrm>
            <a:off x="10881360" y="3197520"/>
            <a:ext cx="446400" cy="109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CO" sz="6600" b="1" strike="noStrike" spc="-1">
                <a:solidFill>
                  <a:srgbClr val="FF0000"/>
                </a:solidFill>
                <a:latin typeface="Wingdings"/>
              </a:rPr>
              <a:t></a:t>
            </a:r>
            <a:endParaRPr lang="es-CO" sz="6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3441530" y="2620369"/>
            <a:ext cx="7599509" cy="4140317"/>
          </a:xfrm>
          <a:prstGeom prst="rect">
            <a:avLst/>
          </a:prstGeom>
          <a:noFill/>
          <a:ln>
            <a:noFill/>
          </a:ln>
        </p:spPr>
        <p:txBody>
          <a:bodyPr anchor="ctr">
            <a:normAutofit/>
          </a:bodyPr>
          <a:lstStyle/>
          <a:p>
            <a:pPr marL="182880" indent="-182520">
              <a:lnSpc>
                <a:spcPct val="90000"/>
              </a:lnSpc>
              <a:spcBef>
                <a:spcPts val="1199"/>
              </a:spcBef>
              <a:buClr>
                <a:srgbClr val="40BAD2"/>
              </a:buClr>
              <a:buFont typeface="Wingdings 2" charset="2"/>
              <a:buChar char=""/>
            </a:pPr>
            <a:r>
              <a:rPr lang="en-US" sz="2400" b="0" strike="noStrike" spc="-1" noProof="1">
                <a:solidFill>
                  <a:srgbClr val="595959"/>
                </a:solidFill>
                <a:latin typeface="Corbel"/>
              </a:rPr>
              <a:t>Sugiérale al niño (a) que realice la lectura de la guía en voz alta </a:t>
            </a:r>
          </a:p>
          <a:p>
            <a:pPr marL="182880" indent="-182520" algn="just">
              <a:lnSpc>
                <a:spcPct val="90000"/>
              </a:lnSpc>
              <a:spcBef>
                <a:spcPts val="1199"/>
              </a:spcBef>
              <a:buClr>
                <a:srgbClr val="40BAD2"/>
              </a:buClr>
              <a:buFont typeface="Wingdings 2" charset="2"/>
              <a:buChar char=""/>
            </a:pPr>
            <a:r>
              <a:rPr lang="en-US" sz="2400" b="0" strike="noStrike" spc="-1" noProof="1">
                <a:solidFill>
                  <a:srgbClr val="595959"/>
                </a:solidFill>
                <a:latin typeface="Corbel"/>
              </a:rPr>
              <a:t>Verifique que su hijo comprendió el tema de las guías propuesto por las docentes en cada una de las asignaturas. Realizándole preguntas que le permitan identificar si tiene claridad de las actividades que debe desarrollar.</a:t>
            </a:r>
          </a:p>
        </p:txBody>
      </p:sp>
      <p:sp>
        <p:nvSpPr>
          <p:cNvPr id="107" name="TextShape 2"/>
          <p:cNvSpPr txBox="1"/>
          <p:nvPr/>
        </p:nvSpPr>
        <p:spPr>
          <a:xfrm>
            <a:off x="697320" y="1869840"/>
            <a:ext cx="2058480" cy="3108960"/>
          </a:xfrm>
          <a:prstGeom prst="rect">
            <a:avLst/>
          </a:prstGeom>
          <a:noFill/>
          <a:ln>
            <a:noFill/>
          </a:ln>
        </p:spPr>
        <p:txBody>
          <a:bodyPr anchor="ctr"/>
          <a:lstStyle/>
          <a:p>
            <a:pPr algn="ctr">
              <a:lnSpc>
                <a:spcPct val="90000"/>
              </a:lnSpc>
            </a:pPr>
            <a:r>
              <a:rPr lang="en-US" sz="22000" b="0" strike="noStrike" spc="-58">
                <a:solidFill>
                  <a:srgbClr val="000000"/>
                </a:solidFill>
                <a:latin typeface="Arial Black"/>
              </a:rPr>
              <a:t>3</a:t>
            </a:r>
            <a:endParaRPr lang="en-US" sz="22000" b="0" strike="noStrike" spc="-1">
              <a:solidFill>
                <a:srgbClr val="000000"/>
              </a:solidFill>
              <a:latin typeface="Corbel"/>
            </a:endParaRPr>
          </a:p>
        </p:txBody>
      </p:sp>
      <p:pic>
        <p:nvPicPr>
          <p:cNvPr id="108" name="Picture 2"/>
          <p:cNvPicPr/>
          <p:nvPr/>
        </p:nvPicPr>
        <p:blipFill>
          <a:blip r:embed="rId2"/>
          <a:stretch/>
        </p:blipFill>
        <p:spPr>
          <a:xfrm>
            <a:off x="4651200" y="602280"/>
            <a:ext cx="1828440" cy="2504880"/>
          </a:xfrm>
          <a:prstGeom prst="rect">
            <a:avLst/>
          </a:prstGeom>
          <a:ln>
            <a:noFill/>
          </a:ln>
        </p:spPr>
      </p:pic>
      <p:pic>
        <p:nvPicPr>
          <p:cNvPr id="109" name="Imagen 4"/>
          <p:cNvPicPr/>
          <p:nvPr/>
        </p:nvPicPr>
        <p:blipFill>
          <a:blip r:embed="rId3"/>
          <a:stretch/>
        </p:blipFill>
        <p:spPr>
          <a:xfrm>
            <a:off x="7796880" y="602280"/>
            <a:ext cx="2276640" cy="2667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3881880" y="-88920"/>
            <a:ext cx="7314840" cy="5120280"/>
          </a:xfrm>
          <a:prstGeom prst="rect">
            <a:avLst/>
          </a:prstGeom>
          <a:noFill/>
          <a:ln>
            <a:noFill/>
          </a:ln>
        </p:spPr>
        <p:txBody>
          <a:bodyPr anchor="ctr"/>
          <a:lstStyle/>
          <a:p>
            <a:pPr marL="182880" indent="-182520" algn="just">
              <a:lnSpc>
                <a:spcPct val="90000"/>
              </a:lnSpc>
              <a:spcBef>
                <a:spcPts val="1199"/>
              </a:spcBef>
              <a:buClr>
                <a:srgbClr val="40BAD2"/>
              </a:buClr>
              <a:buFont typeface="Wingdings 2" charset="2"/>
              <a:buChar char=""/>
            </a:pPr>
            <a:r>
              <a:rPr lang="es-CO" sz="2400" b="0" strike="noStrike" spc="-1" dirty="0">
                <a:solidFill>
                  <a:srgbClr val="595959"/>
                </a:solidFill>
                <a:latin typeface="Corbel"/>
              </a:rPr>
              <a:t>Si usted y su hijo (a) no comprenden algún enunciado o tema, </a:t>
            </a:r>
            <a:r>
              <a:rPr lang="es-CO" sz="2400" b="1" strike="noStrike" spc="-1" dirty="0">
                <a:solidFill>
                  <a:srgbClr val="595959"/>
                </a:solidFill>
                <a:latin typeface="Corbel"/>
              </a:rPr>
              <a:t>no se desespere, ni tampoco incremente su tono de voz (gritos), le recomendamos que  realice  contacto con la docente  e investigue </a:t>
            </a:r>
            <a:r>
              <a:rPr lang="es-CO" sz="2400" b="0" strike="noStrike" spc="-1" dirty="0">
                <a:solidFill>
                  <a:srgbClr val="595959"/>
                </a:solidFill>
                <a:latin typeface="Corbel"/>
              </a:rPr>
              <a:t>por diferentes fuentes el tema (libros, paginas web) realizando un </a:t>
            </a:r>
            <a:r>
              <a:rPr lang="es-CO" sz="2400" b="1" u="sng" strike="noStrike" spc="-1" dirty="0">
                <a:solidFill>
                  <a:srgbClr val="595959"/>
                </a:solidFill>
                <a:uFillTx/>
                <a:latin typeface="Corbel"/>
              </a:rPr>
              <a:t>resumen</a:t>
            </a:r>
            <a:r>
              <a:rPr lang="es-CO" sz="2400" b="0" strike="noStrike" spc="-1" dirty="0">
                <a:solidFill>
                  <a:srgbClr val="595959"/>
                </a:solidFill>
                <a:latin typeface="Corbel"/>
              </a:rPr>
              <a:t> del tema.</a:t>
            </a:r>
          </a:p>
          <a:p>
            <a:pPr algn="just">
              <a:lnSpc>
                <a:spcPct val="90000"/>
              </a:lnSpc>
              <a:spcBef>
                <a:spcPts val="1199"/>
              </a:spcBef>
            </a:pPr>
            <a:endParaRPr lang="es-CO" sz="2400" b="0" strike="noStrike" spc="-1" dirty="0">
              <a:solidFill>
                <a:srgbClr val="595959"/>
              </a:solidFill>
              <a:latin typeface="Corbel"/>
            </a:endParaRPr>
          </a:p>
        </p:txBody>
      </p:sp>
      <p:sp>
        <p:nvSpPr>
          <p:cNvPr id="111" name="TextShape 2"/>
          <p:cNvSpPr txBox="1"/>
          <p:nvPr/>
        </p:nvSpPr>
        <p:spPr>
          <a:xfrm>
            <a:off x="697320" y="1869840"/>
            <a:ext cx="2058480" cy="3108960"/>
          </a:xfrm>
          <a:prstGeom prst="rect">
            <a:avLst/>
          </a:prstGeom>
          <a:noFill/>
          <a:ln>
            <a:noFill/>
          </a:ln>
        </p:spPr>
        <p:txBody>
          <a:bodyPr anchor="ctr"/>
          <a:lstStyle/>
          <a:p>
            <a:pPr algn="ctr">
              <a:lnSpc>
                <a:spcPct val="90000"/>
              </a:lnSpc>
            </a:pPr>
            <a:r>
              <a:rPr lang="en-US" sz="22000" b="0" strike="noStrike" spc="-58">
                <a:solidFill>
                  <a:srgbClr val="000000"/>
                </a:solidFill>
                <a:latin typeface="Arial Black"/>
              </a:rPr>
              <a:t>4</a:t>
            </a:r>
            <a:endParaRPr lang="en-US" sz="22000" b="0" strike="noStrike" spc="-1">
              <a:solidFill>
                <a:srgbClr val="000000"/>
              </a:solidFill>
              <a:latin typeface="Corbel"/>
            </a:endParaRPr>
          </a:p>
        </p:txBody>
      </p:sp>
      <p:pic>
        <p:nvPicPr>
          <p:cNvPr id="112" name="Picture 2"/>
          <p:cNvPicPr/>
          <p:nvPr/>
        </p:nvPicPr>
        <p:blipFill>
          <a:blip r:embed="rId2"/>
          <a:stretch/>
        </p:blipFill>
        <p:spPr>
          <a:xfrm>
            <a:off x="7670880" y="3758400"/>
            <a:ext cx="2955600" cy="2471400"/>
          </a:xfrm>
          <a:prstGeom prst="rect">
            <a:avLst/>
          </a:prstGeom>
          <a:ln>
            <a:noFill/>
          </a:ln>
        </p:spPr>
      </p:pic>
      <p:pic>
        <p:nvPicPr>
          <p:cNvPr id="113" name="Imagen 1"/>
          <p:cNvPicPr/>
          <p:nvPr/>
        </p:nvPicPr>
        <p:blipFill>
          <a:blip r:embed="rId3"/>
          <a:stretch/>
        </p:blipFill>
        <p:spPr>
          <a:xfrm>
            <a:off x="4296960" y="3712320"/>
            <a:ext cx="3242520" cy="2563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3615120" y="411840"/>
            <a:ext cx="7314840" cy="2555280"/>
          </a:xfrm>
          <a:prstGeom prst="rect">
            <a:avLst/>
          </a:prstGeom>
          <a:noFill/>
          <a:ln>
            <a:noFill/>
          </a:ln>
        </p:spPr>
        <p:txBody>
          <a:bodyPr anchor="ctr">
            <a:normAutofit/>
          </a:bodyPr>
          <a:lstStyle/>
          <a:p>
            <a:pPr marL="182880" indent="-182520" algn="just">
              <a:lnSpc>
                <a:spcPct val="90000"/>
              </a:lnSpc>
              <a:spcBef>
                <a:spcPts val="1199"/>
              </a:spcBef>
              <a:buClr>
                <a:srgbClr val="40BAD2"/>
              </a:buClr>
              <a:buFont typeface="Wingdings 2" charset="2"/>
              <a:buChar char=""/>
            </a:pPr>
            <a:r>
              <a:rPr lang="en-US" sz="2400" b="0" strike="noStrike" spc="-1">
                <a:solidFill>
                  <a:srgbClr val="595959"/>
                </a:solidFill>
                <a:latin typeface="Corbel"/>
              </a:rPr>
              <a:t>Identifique cual es la técnica que mas se le facilita realizar a su hijo y con cual mejora los procesos de comprensión de las actividades académicas.</a:t>
            </a:r>
          </a:p>
          <a:p>
            <a:pPr marL="182880" indent="-182520" algn="just">
              <a:lnSpc>
                <a:spcPct val="90000"/>
              </a:lnSpc>
              <a:spcBef>
                <a:spcPts val="1199"/>
              </a:spcBef>
              <a:buClr>
                <a:srgbClr val="40BAD2"/>
              </a:buClr>
              <a:buFont typeface="Wingdings 2" charset="2"/>
              <a:buChar char=""/>
            </a:pPr>
            <a:r>
              <a:rPr lang="en-US" sz="2400" b="0" strike="noStrike" spc="-1">
                <a:solidFill>
                  <a:srgbClr val="595959"/>
                </a:solidFill>
                <a:latin typeface="Corbel"/>
              </a:rPr>
              <a:t>Facilítele los recursos para la implementación de las técnicas seleccionadas por el estudiante por ejemplo resaltadores, lapiceros, regla  y colores</a:t>
            </a:r>
          </a:p>
        </p:txBody>
      </p:sp>
      <p:sp>
        <p:nvSpPr>
          <p:cNvPr id="115" name="TextShape 2"/>
          <p:cNvSpPr txBox="1"/>
          <p:nvPr/>
        </p:nvSpPr>
        <p:spPr>
          <a:xfrm>
            <a:off x="697320" y="1869840"/>
            <a:ext cx="2058480" cy="3108960"/>
          </a:xfrm>
          <a:prstGeom prst="rect">
            <a:avLst/>
          </a:prstGeom>
          <a:noFill/>
          <a:ln>
            <a:noFill/>
          </a:ln>
        </p:spPr>
        <p:txBody>
          <a:bodyPr anchor="ctr"/>
          <a:lstStyle/>
          <a:p>
            <a:pPr algn="ctr">
              <a:lnSpc>
                <a:spcPct val="90000"/>
              </a:lnSpc>
            </a:pPr>
            <a:r>
              <a:rPr lang="en-US" sz="22000" b="0" strike="noStrike" spc="-58">
                <a:solidFill>
                  <a:srgbClr val="000000"/>
                </a:solidFill>
                <a:latin typeface="Arial Black"/>
              </a:rPr>
              <a:t>5</a:t>
            </a:r>
            <a:endParaRPr lang="en-US" sz="22000" b="0" strike="noStrike" spc="-1">
              <a:solidFill>
                <a:srgbClr val="000000"/>
              </a:solidFill>
              <a:latin typeface="Corbel"/>
            </a:endParaRPr>
          </a:p>
        </p:txBody>
      </p:sp>
      <p:pic>
        <p:nvPicPr>
          <p:cNvPr id="116" name="Picture 2"/>
          <p:cNvPicPr/>
          <p:nvPr/>
        </p:nvPicPr>
        <p:blipFill>
          <a:blip r:embed="rId2"/>
          <a:stretch/>
        </p:blipFill>
        <p:spPr>
          <a:xfrm>
            <a:off x="3809880" y="4030560"/>
            <a:ext cx="2060280" cy="1211040"/>
          </a:xfrm>
          <a:prstGeom prst="rect">
            <a:avLst/>
          </a:prstGeom>
          <a:ln>
            <a:noFill/>
          </a:ln>
        </p:spPr>
      </p:pic>
      <p:pic>
        <p:nvPicPr>
          <p:cNvPr id="117" name="Imagen 1"/>
          <p:cNvPicPr/>
          <p:nvPr/>
        </p:nvPicPr>
        <p:blipFill>
          <a:blip r:embed="rId3"/>
          <a:stretch/>
        </p:blipFill>
        <p:spPr>
          <a:xfrm>
            <a:off x="6705720" y="4752720"/>
            <a:ext cx="2208960" cy="1863720"/>
          </a:xfrm>
          <a:prstGeom prst="rect">
            <a:avLst/>
          </a:prstGeom>
          <a:ln>
            <a:noFill/>
          </a:ln>
        </p:spPr>
      </p:pic>
      <p:pic>
        <p:nvPicPr>
          <p:cNvPr id="118" name="Imagen 4"/>
          <p:cNvPicPr/>
          <p:nvPr/>
        </p:nvPicPr>
        <p:blipFill>
          <a:blip r:embed="rId4"/>
          <a:stretch/>
        </p:blipFill>
        <p:spPr>
          <a:xfrm>
            <a:off x="8914680" y="3650400"/>
            <a:ext cx="2295000" cy="1447560"/>
          </a:xfrm>
          <a:prstGeom prst="rect">
            <a:avLst/>
          </a:prstGeom>
          <a:ln>
            <a:noFill/>
          </a:ln>
        </p:spPr>
      </p:pic>
      <p:sp>
        <p:nvSpPr>
          <p:cNvPr id="119" name="CustomShape 3"/>
          <p:cNvSpPr/>
          <p:nvPr/>
        </p:nvSpPr>
        <p:spPr>
          <a:xfrm>
            <a:off x="3776040" y="3481200"/>
            <a:ext cx="2128680" cy="33516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s-CO" sz="1600" b="1" strike="noStrike" spc="-1">
                <a:solidFill>
                  <a:srgbClr val="90BB23"/>
                </a:solidFill>
                <a:latin typeface="Corbel"/>
              </a:rPr>
              <a:t>Mapa conceptual</a:t>
            </a:r>
            <a:endParaRPr lang="es-CO" sz="1600" b="0" strike="noStrike" spc="-1">
              <a:latin typeface="Arial"/>
            </a:endParaRPr>
          </a:p>
        </p:txBody>
      </p:sp>
      <p:sp>
        <p:nvSpPr>
          <p:cNvPr id="120" name="CustomShape 4"/>
          <p:cNvSpPr/>
          <p:nvPr/>
        </p:nvSpPr>
        <p:spPr>
          <a:xfrm>
            <a:off x="7125480" y="4466880"/>
            <a:ext cx="1290600" cy="33516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s-CO" sz="1600" b="1" strike="noStrike" spc="-1">
                <a:solidFill>
                  <a:srgbClr val="90BB23"/>
                </a:solidFill>
                <a:latin typeface="Corbel"/>
              </a:rPr>
              <a:t>Subrayar </a:t>
            </a:r>
            <a:endParaRPr lang="es-CO" sz="1600" b="0" strike="noStrike" spc="-1">
              <a:latin typeface="Arial"/>
            </a:endParaRPr>
          </a:p>
        </p:txBody>
      </p:sp>
      <p:sp>
        <p:nvSpPr>
          <p:cNvPr id="121" name="CustomShape 5"/>
          <p:cNvSpPr/>
          <p:nvPr/>
        </p:nvSpPr>
        <p:spPr>
          <a:xfrm>
            <a:off x="9466200" y="3106440"/>
            <a:ext cx="1193040" cy="33516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s-CO" sz="1600" b="1" strike="noStrike" spc="-1">
                <a:solidFill>
                  <a:srgbClr val="90BB23"/>
                </a:solidFill>
                <a:latin typeface="Corbel"/>
              </a:rPr>
              <a:t>Resumir </a:t>
            </a:r>
            <a:endParaRPr lang="es-CO"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3704040" y="1620000"/>
            <a:ext cx="7314840" cy="4539240"/>
          </a:xfrm>
          <a:prstGeom prst="rect">
            <a:avLst/>
          </a:prstGeom>
          <a:noFill/>
          <a:ln>
            <a:noFill/>
          </a:ln>
        </p:spPr>
        <p:txBody>
          <a:bodyPr anchor="ctr">
            <a:normAutofit/>
          </a:bodyPr>
          <a:lstStyle/>
          <a:p>
            <a:pPr algn="just">
              <a:lnSpc>
                <a:spcPct val="90000"/>
              </a:lnSpc>
              <a:spcBef>
                <a:spcPts val="1199"/>
              </a:spcBef>
            </a:pPr>
            <a:r>
              <a:rPr lang="en-US" sz="2400" b="0" strike="noStrike" spc="-1">
                <a:solidFill>
                  <a:srgbClr val="595959"/>
                </a:solidFill>
                <a:latin typeface="Corbel"/>
              </a:rPr>
              <a:t>Existen técnicas que resultan ser más utilizadas por algunos niños que por otros, ya que esto depende de las competencias del niño, de su personalidad, de su edad, del contexto y del tema de aprendizaje.</a:t>
            </a:r>
          </a:p>
          <a:p>
            <a:pPr algn="just">
              <a:lnSpc>
                <a:spcPct val="90000"/>
              </a:lnSpc>
              <a:spcBef>
                <a:spcPts val="1199"/>
              </a:spcBef>
            </a:pPr>
            <a:br/>
            <a:endParaRPr lang="en-US" sz="2400" b="0" strike="noStrike" spc="-1">
              <a:solidFill>
                <a:srgbClr val="595959"/>
              </a:solidFill>
              <a:latin typeface="Corbel"/>
            </a:endParaRPr>
          </a:p>
          <a:p>
            <a:pPr algn="ctr">
              <a:lnSpc>
                <a:spcPct val="90000"/>
              </a:lnSpc>
              <a:spcBef>
                <a:spcPts val="1199"/>
              </a:spcBef>
            </a:pPr>
            <a:endParaRPr lang="en-US" sz="2400" b="0" strike="noStrike" spc="-1">
              <a:solidFill>
                <a:srgbClr val="595959"/>
              </a:solidFill>
              <a:latin typeface="Corbel"/>
            </a:endParaRPr>
          </a:p>
          <a:p>
            <a:pPr algn="ctr">
              <a:lnSpc>
                <a:spcPct val="90000"/>
              </a:lnSpc>
              <a:spcBef>
                <a:spcPts val="1199"/>
              </a:spcBef>
            </a:pPr>
            <a:endParaRPr lang="en-US" sz="2400" b="0" strike="noStrike" spc="-1">
              <a:solidFill>
                <a:srgbClr val="595959"/>
              </a:solidFill>
              <a:latin typeface="Corbel"/>
            </a:endParaRPr>
          </a:p>
          <a:p>
            <a:pPr algn="ctr">
              <a:lnSpc>
                <a:spcPct val="90000"/>
              </a:lnSpc>
              <a:spcBef>
                <a:spcPts val="1199"/>
              </a:spcBef>
            </a:pPr>
            <a:endParaRPr lang="en-US" sz="2400" b="0" strike="noStrike" spc="-1">
              <a:solidFill>
                <a:srgbClr val="595959"/>
              </a:solidFill>
              <a:latin typeface="Corbel"/>
            </a:endParaRPr>
          </a:p>
          <a:p>
            <a:pPr algn="ctr">
              <a:lnSpc>
                <a:spcPct val="90000"/>
              </a:lnSpc>
              <a:spcBef>
                <a:spcPts val="1199"/>
              </a:spcBef>
            </a:pPr>
            <a:endParaRPr lang="en-US" sz="2400" b="0" strike="noStrike" spc="-1">
              <a:solidFill>
                <a:srgbClr val="595959"/>
              </a:solidFill>
              <a:latin typeface="Corbel"/>
            </a:endParaRPr>
          </a:p>
          <a:p>
            <a:pPr algn="ctr">
              <a:lnSpc>
                <a:spcPct val="90000"/>
              </a:lnSpc>
              <a:spcBef>
                <a:spcPts val="1199"/>
              </a:spcBef>
            </a:pPr>
            <a:r>
              <a:rPr lang="en-US" sz="2000" b="1" strike="noStrike" spc="-1">
                <a:solidFill>
                  <a:srgbClr val="002060"/>
                </a:solidFill>
                <a:latin typeface="Corbel"/>
              </a:rPr>
              <a:t>NO SE TRATA DE ESTUDIAR MÁS, SINO DE ESTUDIAR MEJOR</a:t>
            </a:r>
            <a:endParaRPr lang="en-US" sz="2000" b="0" strike="noStrike" spc="-1">
              <a:solidFill>
                <a:srgbClr val="595959"/>
              </a:solidFill>
              <a:latin typeface="Corbel"/>
            </a:endParaRPr>
          </a:p>
          <a:p>
            <a:pPr algn="ctr">
              <a:lnSpc>
                <a:spcPct val="90000"/>
              </a:lnSpc>
              <a:spcBef>
                <a:spcPts val="1199"/>
              </a:spcBef>
            </a:pPr>
            <a:endParaRPr lang="en-US" sz="2000" b="0" strike="noStrike" spc="-1">
              <a:solidFill>
                <a:srgbClr val="595959"/>
              </a:solidFill>
              <a:latin typeface="Corbel"/>
            </a:endParaRPr>
          </a:p>
          <a:p>
            <a:pPr algn="ctr">
              <a:lnSpc>
                <a:spcPct val="90000"/>
              </a:lnSpc>
              <a:spcBef>
                <a:spcPts val="1199"/>
              </a:spcBef>
            </a:pPr>
            <a:endParaRPr lang="en-US" sz="2000" b="0" strike="noStrike" spc="-1">
              <a:solidFill>
                <a:srgbClr val="595959"/>
              </a:solidFill>
              <a:latin typeface="Corbel"/>
            </a:endParaRPr>
          </a:p>
          <a:p>
            <a:pPr algn="ctr">
              <a:lnSpc>
                <a:spcPct val="90000"/>
              </a:lnSpc>
              <a:spcBef>
                <a:spcPts val="1199"/>
              </a:spcBef>
            </a:pPr>
            <a:endParaRPr lang="en-US" sz="2000" b="0" strike="noStrike" spc="-1">
              <a:solidFill>
                <a:srgbClr val="595959"/>
              </a:solidFill>
              <a:latin typeface="Corbel"/>
            </a:endParaRPr>
          </a:p>
        </p:txBody>
      </p:sp>
      <p:sp>
        <p:nvSpPr>
          <p:cNvPr id="123" name="TextShape 2"/>
          <p:cNvSpPr txBox="1"/>
          <p:nvPr/>
        </p:nvSpPr>
        <p:spPr>
          <a:xfrm>
            <a:off x="693360" y="1869840"/>
            <a:ext cx="2066400" cy="3108960"/>
          </a:xfrm>
          <a:prstGeom prst="rect">
            <a:avLst/>
          </a:prstGeom>
          <a:noFill/>
          <a:ln>
            <a:noFill/>
          </a:ln>
        </p:spPr>
        <p:txBody>
          <a:bodyPr anchor="ctr"/>
          <a:lstStyle/>
          <a:p>
            <a:pPr algn="ctr">
              <a:lnSpc>
                <a:spcPct val="90000"/>
              </a:lnSpc>
            </a:pPr>
            <a:r>
              <a:rPr lang="en-US" sz="22000" b="0" strike="noStrike" spc="-1">
                <a:solidFill>
                  <a:srgbClr val="000000"/>
                </a:solidFill>
                <a:latin typeface="Arial Black"/>
              </a:rPr>
              <a:t>6</a:t>
            </a:r>
            <a:endParaRPr lang="en-US" sz="22000" b="0" strike="noStrike" spc="-1">
              <a:solidFill>
                <a:srgbClr val="000000"/>
              </a:solidFill>
              <a:latin typeface="Corbel"/>
            </a:endParaRPr>
          </a:p>
        </p:txBody>
      </p:sp>
      <p:pic>
        <p:nvPicPr>
          <p:cNvPr id="124" name="Picture 2"/>
          <p:cNvPicPr/>
          <p:nvPr/>
        </p:nvPicPr>
        <p:blipFill>
          <a:blip r:embed="rId2"/>
          <a:stretch/>
        </p:blipFill>
        <p:spPr>
          <a:xfrm>
            <a:off x="5575320" y="2846880"/>
            <a:ext cx="3276360" cy="2085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253080" y="1123920"/>
            <a:ext cx="2946960" cy="4600800"/>
          </a:xfrm>
          <a:prstGeom prst="rect">
            <a:avLst/>
          </a:prstGeom>
          <a:noFill/>
          <a:ln>
            <a:noFill/>
          </a:ln>
        </p:spPr>
        <p:txBody>
          <a:bodyPr anchor="ctr"/>
          <a:lstStyle/>
          <a:p>
            <a:pPr algn="ctr">
              <a:lnSpc>
                <a:spcPct val="90000"/>
              </a:lnSpc>
            </a:pPr>
            <a:r>
              <a:rPr lang="en-US" sz="3600" b="1" strike="noStrike" spc="-58">
                <a:solidFill>
                  <a:srgbClr val="FFFFFF"/>
                </a:solidFill>
                <a:latin typeface="Corbel"/>
              </a:rPr>
              <a:t>Bibliografía </a:t>
            </a:r>
            <a:endParaRPr lang="en-US" sz="3600" b="0" strike="noStrike" spc="-1">
              <a:solidFill>
                <a:srgbClr val="000000"/>
              </a:solidFill>
              <a:latin typeface="Corbel"/>
            </a:endParaRPr>
          </a:p>
        </p:txBody>
      </p:sp>
      <p:sp>
        <p:nvSpPr>
          <p:cNvPr id="126" name="TextShape 2"/>
          <p:cNvSpPr txBox="1"/>
          <p:nvPr/>
        </p:nvSpPr>
        <p:spPr>
          <a:xfrm>
            <a:off x="3869280" y="864000"/>
            <a:ext cx="7314840" cy="5120280"/>
          </a:xfrm>
          <a:prstGeom prst="rect">
            <a:avLst/>
          </a:prstGeom>
          <a:noFill/>
          <a:ln>
            <a:noFill/>
          </a:ln>
        </p:spPr>
        <p:txBody>
          <a:bodyPr anchor="ctr"/>
          <a:lstStyle/>
          <a:p>
            <a:pPr>
              <a:lnSpc>
                <a:spcPct val="90000"/>
              </a:lnSpc>
              <a:spcBef>
                <a:spcPts val="1199"/>
              </a:spcBef>
            </a:pPr>
            <a:r>
              <a:rPr lang="en-US" sz="2000" b="0" u="sng" strike="noStrike" spc="-1">
                <a:solidFill>
                  <a:srgbClr val="90BB23"/>
                </a:solidFill>
                <a:uFillTx/>
                <a:latin typeface="Corbel"/>
                <a:hlinkClick r:id="rId2"/>
              </a:rPr>
              <a:t>https://www.redacademica.edu.co/file/20121/download?token=OBXmwa0d</a:t>
            </a:r>
            <a:endParaRPr lang="en-US" sz="2000" b="0" strike="noStrike" spc="-1">
              <a:solidFill>
                <a:srgbClr val="595959"/>
              </a:solidFill>
              <a:latin typeface="Corbel"/>
            </a:endParaRPr>
          </a:p>
          <a:p>
            <a:pPr algn="just">
              <a:lnSpc>
                <a:spcPct val="90000"/>
              </a:lnSpc>
              <a:spcBef>
                <a:spcPts val="1199"/>
              </a:spcBef>
            </a:pPr>
            <a:r>
              <a:rPr lang="en-US" sz="2000" b="0" u="sng" strike="noStrike" spc="-1">
                <a:solidFill>
                  <a:srgbClr val="90BB23"/>
                </a:solidFill>
                <a:uFillTx/>
                <a:latin typeface="Corbel"/>
                <a:hlinkClick r:id="rId3"/>
              </a:rPr>
              <a:t>http://cybertesis.unmsm.edu.pe/bitstream/handle/cybertesis/8281/Gonzales_ae.pdf?sequence=1&amp;isAllowed=y</a:t>
            </a:r>
            <a:endParaRPr lang="en-US" sz="2000" b="0" strike="noStrike" spc="-1">
              <a:solidFill>
                <a:srgbClr val="595959"/>
              </a:solidFill>
              <a:latin typeface="Corbel"/>
            </a:endParaRPr>
          </a:p>
          <a:p>
            <a:pPr>
              <a:lnSpc>
                <a:spcPct val="90000"/>
              </a:lnSpc>
              <a:spcBef>
                <a:spcPts val="1199"/>
              </a:spcBef>
            </a:pPr>
            <a:endParaRPr lang="en-US" sz="2000" b="0" strike="noStrike" spc="-1">
              <a:solidFill>
                <a:srgbClr val="595959"/>
              </a:solidFill>
              <a:latin typeface="Corbe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TM03457475[[fn=Marco]]</Template>
  <TotalTime>240</TotalTime>
  <Words>467</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Arial</vt:lpstr>
      <vt:lpstr>Arial Black</vt:lpstr>
      <vt:lpstr>Corbel</vt:lpstr>
      <vt:lpstr>Symbol</vt:lpstr>
      <vt:lpstr>Times New Roman</vt:lpstr>
      <vt:lpstr>Wingdings</vt:lpstr>
      <vt:lpstr>Wingdings 2</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TECNICAS DE ESTUDIO</dc:title>
  <dc:subject/>
  <dc:creator>innova</dc:creator>
  <dc:description/>
  <cp:lastModifiedBy>user</cp:lastModifiedBy>
  <cp:revision>68</cp:revision>
  <dcterms:created xsi:type="dcterms:W3CDTF">2020-05-22T03:19:26Z</dcterms:created>
  <dcterms:modified xsi:type="dcterms:W3CDTF">2020-05-26T20:57:30Z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